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61" r:id="rId5"/>
    <p:sldId id="2574" r:id="rId6"/>
    <p:sldId id="257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FB55714-287F-5A56-2DEA-503E3D29524C}" name="Claire Galesne" initials="CG" userId="Claire Galesne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392660-22A6-4E9C-9289-E7A9C7114237}" v="1372" dt="2026-06-30T15:11:47.4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10" autoAdjust="0"/>
  </p:normalViewPr>
  <p:slideViewPr>
    <p:cSldViewPr snapToGrid="0">
      <p:cViewPr varScale="1">
        <p:scale>
          <a:sx n="102" d="100"/>
          <a:sy n="102" d="100"/>
        </p:scale>
        <p:origin x="9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Galesne" userId="fec446c8-67cb-4075-8311-b03eb116ca17" providerId="ADAL" clId="{4978FD5B-35AD-4C98-84BB-A2A7C2FF10B1}"/>
    <pc:docChg chg="undo custSel addSld delSld modSld sldOrd delSection modSection">
      <pc:chgData name="Claire Galesne" userId="fec446c8-67cb-4075-8311-b03eb116ca17" providerId="ADAL" clId="{4978FD5B-35AD-4C98-84BB-A2A7C2FF10B1}" dt="2026-06-30T15:11:47.420" v="2626" actId="255"/>
      <pc:docMkLst>
        <pc:docMk/>
      </pc:docMkLst>
      <pc:sldChg chg="ord">
        <pc:chgData name="Claire Galesne" userId="fec446c8-67cb-4075-8311-b03eb116ca17" providerId="ADAL" clId="{4978FD5B-35AD-4C98-84BB-A2A7C2FF10B1}" dt="2026-06-23T17:16:12.398" v="2538"/>
        <pc:sldMkLst>
          <pc:docMk/>
          <pc:sldMk cId="3428274859" sldId="2574"/>
        </pc:sldMkLst>
      </pc:sldChg>
      <pc:sldChg chg="addSp modSp mod ord modAnim">
        <pc:chgData name="Claire Galesne" userId="fec446c8-67cb-4075-8311-b03eb116ca17" providerId="ADAL" clId="{4978FD5B-35AD-4C98-84BB-A2A7C2FF10B1}" dt="2026-06-30T15:11:47.420" v="2626" actId="255"/>
        <pc:sldMkLst>
          <pc:docMk/>
          <pc:sldMk cId="1559837862" sldId="2575"/>
        </pc:sldMkLst>
        <pc:spChg chg="mod">
          <ac:chgData name="Claire Galesne" userId="fec446c8-67cb-4075-8311-b03eb116ca17" providerId="ADAL" clId="{4978FD5B-35AD-4C98-84BB-A2A7C2FF10B1}" dt="2026-06-30T15:11:47.420" v="2626" actId="255"/>
          <ac:spMkLst>
            <pc:docMk/>
            <pc:sldMk cId="1559837862" sldId="2575"/>
            <ac:spMk id="7" creationId="{8C3754F1-67FE-F895-4750-2637B427E0B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766E9A-FF37-4B53-B722-648AD6343B99}" type="datetimeFigureOut">
              <a:t>30/06/2026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9F7F0-F655-4C62-B4EC-6FC8EABFC1F7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00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FCFE0-3045-444B-B56B-038264F345F9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253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FCFE0-3045-444B-B56B-038264F345F9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56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7FCFE0-3045-444B-B56B-038264F345F9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20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39" y="1033272"/>
            <a:ext cx="5892073" cy="389534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" y="5733288"/>
            <a:ext cx="5892071" cy="7955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31152" y="793817"/>
            <a:ext cx="5260848" cy="6064181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8587" y="207982"/>
            <a:ext cx="2662798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BB8170F-0370-4A38-8BF3-83D69476AE62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2C2C7B-6B47-4A5B-B24C-B316964ABE62}"/>
              </a:ext>
            </a:extLst>
          </p:cNvPr>
          <p:cNvCxnSpPr>
            <a:cxnSpLocks/>
          </p:cNvCxnSpPr>
          <p:nvPr/>
        </p:nvCxnSpPr>
        <p:spPr>
          <a:xfrm flipV="1">
            <a:off x="6929823" y="789558"/>
            <a:ext cx="0" cy="606844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32355F-80FD-3956-F8D4-9DF4073D0E2E}"/>
              </a:ext>
            </a:extLst>
          </p:cNvPr>
          <p:cNvCxnSpPr>
            <a:cxnSpLocks/>
          </p:cNvCxnSpPr>
          <p:nvPr/>
        </p:nvCxnSpPr>
        <p:spPr>
          <a:xfrm>
            <a:off x="0" y="5420250"/>
            <a:ext cx="692982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D4DD8B2-0D73-EB9B-9708-67DF28E40F96}"/>
              </a:ext>
            </a:extLst>
          </p:cNvPr>
          <p:cNvCxnSpPr>
            <a:cxnSpLocks/>
          </p:cNvCxnSpPr>
          <p:nvPr/>
        </p:nvCxnSpPr>
        <p:spPr>
          <a:xfrm>
            <a:off x="0" y="79190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75481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12648"/>
            <a:ext cx="11253668" cy="1106424"/>
          </a:xfrm>
        </p:spPr>
        <p:txBody>
          <a:bodyPr/>
          <a:lstStyle>
            <a:lvl1pPr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9" y="2139696"/>
            <a:ext cx="11253668" cy="428853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D457B6E-DC25-9A54-64F7-98703149B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49DF708-DA4E-D117-5CE8-7401A836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15516-589F-487D-BF51-9635DCEA90D5}" type="datetime1">
              <a:rPr lang="en-US" smtClean="0"/>
              <a:t>6/30/2026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1AE2728-8254-BE0F-89AB-2D5352D66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3DFD8D-B66E-C844-B523-E3C51265F5EA}"/>
              </a:ext>
            </a:extLst>
          </p:cNvPr>
          <p:cNvCxnSpPr>
            <a:cxnSpLocks/>
          </p:cNvCxnSpPr>
          <p:nvPr/>
        </p:nvCxnSpPr>
        <p:spPr>
          <a:xfrm>
            <a:off x="0" y="180556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4340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49808"/>
            <a:ext cx="6236208" cy="369417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8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" y="5477256"/>
            <a:ext cx="6236208" cy="11155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413504" y="207982"/>
            <a:ext cx="1682496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7E6234A-55DB-493D-B5E3-FA55E3CA245B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09801" y="207982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78624" y="0"/>
            <a:ext cx="4913373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083F37-054B-54D7-2AD5-6DFFCC79603C}"/>
              </a:ext>
            </a:extLst>
          </p:cNvPr>
          <p:cNvCxnSpPr>
            <a:cxnSpLocks/>
          </p:cNvCxnSpPr>
          <p:nvPr/>
        </p:nvCxnSpPr>
        <p:spPr>
          <a:xfrm>
            <a:off x="0" y="5287974"/>
            <a:ext cx="7277621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9AB8D9-761C-35FC-CA6D-1317D71DF6BE}"/>
              </a:ext>
            </a:extLst>
          </p:cNvPr>
          <p:cNvCxnSpPr>
            <a:cxnSpLocks/>
          </p:cNvCxnSpPr>
          <p:nvPr/>
        </p:nvCxnSpPr>
        <p:spPr>
          <a:xfrm flipV="1">
            <a:off x="7277621" y="0"/>
            <a:ext cx="0" cy="6858001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982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5223554"/>
            <a:ext cx="11430000" cy="914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6083090"/>
            <a:ext cx="11429999" cy="5669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0694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BD5D1244-0536-4076-95F8-65E3144966FF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BE8472-319C-7663-7B71-2A6549DED7EF}"/>
              </a:ext>
            </a:extLst>
          </p:cNvPr>
          <p:cNvCxnSpPr>
            <a:cxnSpLocks/>
          </p:cNvCxnSpPr>
          <p:nvPr/>
        </p:nvCxnSpPr>
        <p:spPr>
          <a:xfrm>
            <a:off x="0" y="5068350"/>
            <a:ext cx="12188952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60277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0">
            <a:extLst>
              <a:ext uri="{FF2B5EF4-FFF2-40B4-BE49-F238E27FC236}">
                <a16:creationId xmlns:a16="http://schemas.microsoft.com/office/drawing/2014/main" id="{AEB3F954-B0A7-AD5D-A897-AAA57CEEA7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8096" cy="6858000"/>
          </a:xfrm>
          <a:custGeom>
            <a:avLst/>
            <a:gdLst>
              <a:gd name="connsiteX0" fmla="*/ 6914322 w 12198096"/>
              <a:gd name="connsiteY0" fmla="*/ 789558 h 6858000"/>
              <a:gd name="connsiteX1" fmla="*/ 6914322 w 12198096"/>
              <a:gd name="connsiteY1" fmla="*/ 6106620 h 6858000"/>
              <a:gd name="connsiteX2" fmla="*/ 11547659 w 12198096"/>
              <a:gd name="connsiteY2" fmla="*/ 6106620 h 6858000"/>
              <a:gd name="connsiteX3" fmla="*/ 11547659 w 12198096"/>
              <a:gd name="connsiteY3" fmla="*/ 789558 h 6858000"/>
              <a:gd name="connsiteX4" fmla="*/ 0 w 12198096"/>
              <a:gd name="connsiteY4" fmla="*/ 0 h 6858000"/>
              <a:gd name="connsiteX5" fmla="*/ 12198096 w 12198096"/>
              <a:gd name="connsiteY5" fmla="*/ 0 h 6858000"/>
              <a:gd name="connsiteX6" fmla="*/ 12198096 w 12198096"/>
              <a:gd name="connsiteY6" fmla="*/ 6858000 h 6858000"/>
              <a:gd name="connsiteX7" fmla="*/ 0 w 1219809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8096" h="6858000">
                <a:moveTo>
                  <a:pt x="6914322" y="789558"/>
                </a:moveTo>
                <a:lnTo>
                  <a:pt x="6914322" y="6106620"/>
                </a:lnTo>
                <a:lnTo>
                  <a:pt x="11547659" y="6106620"/>
                </a:lnTo>
                <a:lnTo>
                  <a:pt x="11547659" y="789558"/>
                </a:lnTo>
                <a:close/>
                <a:moveTo>
                  <a:pt x="0" y="0"/>
                </a:moveTo>
                <a:lnTo>
                  <a:pt x="12198096" y="0"/>
                </a:lnTo>
                <a:lnTo>
                  <a:pt x="12198096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14324" y="789558"/>
            <a:ext cx="4633337" cy="4212210"/>
          </a:xfrm>
          <a:solidFill>
            <a:schemeClr val="bg2"/>
          </a:solidFill>
          <a:ln>
            <a:solidFill>
              <a:schemeClr val="tx2"/>
            </a:solidFill>
          </a:ln>
        </p:spPr>
        <p:txBody>
          <a:bodyPr vert="horz" lIns="320040" tIns="347472" rIns="228600" bIns="45720" rtlCol="0" anchor="t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14322" y="4994648"/>
            <a:ext cx="4633338" cy="1111972"/>
          </a:xfrm>
          <a:solidFill>
            <a:schemeClr val="bg2"/>
          </a:solidFill>
          <a:ln>
            <a:solidFill>
              <a:schemeClr val="tx2"/>
            </a:solidFill>
          </a:ln>
        </p:spPr>
        <p:txBody>
          <a:bodyPr vert="horz" lIns="320040" tIns="45720" rIns="27432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14323" y="207982"/>
            <a:ext cx="2687062" cy="41336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AC13FD3B-23EF-4174-AD3C-BC50B64D7857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44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5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49808"/>
            <a:ext cx="5422392" cy="382219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" y="5486400"/>
            <a:ext cx="5422391" cy="97840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15840" y="207982"/>
            <a:ext cx="1280160" cy="413360"/>
          </a:xfrm>
        </p:spPr>
        <p:txBody>
          <a:bodyPr/>
          <a:lstStyle/>
          <a:p>
            <a:fld id="{630E96CE-B7D5-4325-A1C8-DFEADC4BE081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82383" y="207982"/>
            <a:ext cx="546447" cy="413360"/>
          </a:xfrm>
        </p:spPr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035554" y="0"/>
            <a:ext cx="5156444" cy="6858000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1B20121-9211-E62C-6EDF-8301AE0A0865}"/>
              </a:ext>
            </a:extLst>
          </p:cNvPr>
          <p:cNvCxnSpPr>
            <a:cxnSpLocks/>
          </p:cNvCxnSpPr>
          <p:nvPr/>
        </p:nvCxnSpPr>
        <p:spPr>
          <a:xfrm>
            <a:off x="-4130" y="5215687"/>
            <a:ext cx="703225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BA69D92-87B2-B41F-6979-69668092108B}"/>
              </a:ext>
            </a:extLst>
          </p:cNvPr>
          <p:cNvCxnSpPr>
            <a:cxnSpLocks/>
          </p:cNvCxnSpPr>
          <p:nvPr/>
        </p:nvCxnSpPr>
        <p:spPr>
          <a:xfrm flipV="1">
            <a:off x="7028120" y="0"/>
            <a:ext cx="0" cy="6858001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7557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49808"/>
            <a:ext cx="9287134" cy="34107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25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" y="5477256"/>
            <a:ext cx="11155680" cy="111556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DAD850-6AC5-466F-AC13-19EF30EEFBC3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D0B70F0-3BE4-FD57-7260-3612F25DFB6B}"/>
              </a:ext>
            </a:extLst>
          </p:cNvPr>
          <p:cNvCxnSpPr>
            <a:cxnSpLocks/>
          </p:cNvCxnSpPr>
          <p:nvPr/>
        </p:nvCxnSpPr>
        <p:spPr>
          <a:xfrm>
            <a:off x="0" y="527477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35061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7589520" cy="408736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5404104"/>
            <a:ext cx="11515277" cy="5760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54496"/>
            <a:ext cx="296369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1742" y="6254496"/>
            <a:ext cx="167964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8F94E15-B448-489B-871D-A40527BFA7B7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54496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5C310B-ED34-BA33-630C-F8D5EB2A41A2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B77E3C-9D50-9277-C646-D9B5AB8122BB}"/>
              </a:ext>
            </a:extLst>
          </p:cNvPr>
          <p:cNvCxnSpPr>
            <a:cxnSpLocks/>
          </p:cNvCxnSpPr>
          <p:nvPr/>
        </p:nvCxnSpPr>
        <p:spPr>
          <a:xfrm>
            <a:off x="0" y="527477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0567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1426464"/>
            <a:ext cx="9528048" cy="418346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115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5779008"/>
            <a:ext cx="9528047" cy="92354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207982"/>
            <a:ext cx="2168017" cy="413360"/>
          </a:xfrm>
        </p:spPr>
        <p:txBody>
          <a:bodyPr/>
          <a:lstStyle/>
          <a:p>
            <a:fld id="{D9253186-4750-42D8-B836-81746FB2A999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F6B2E7A-179E-B6D8-4F25-0673E53A95D4}"/>
              </a:ext>
            </a:extLst>
          </p:cNvPr>
          <p:cNvCxnSpPr>
            <a:cxnSpLocks/>
          </p:cNvCxnSpPr>
          <p:nvPr/>
        </p:nvCxnSpPr>
        <p:spPr>
          <a:xfrm>
            <a:off x="1" y="790415"/>
            <a:ext cx="12191999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873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rgbClr val="C835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435608"/>
            <a:ext cx="11594592" cy="5559552"/>
          </a:xfrm>
        </p:spPr>
        <p:txBody>
          <a:bodyPr anchor="b">
            <a:normAutofit/>
          </a:bodyPr>
          <a:lstStyle>
            <a:lvl1pPr>
              <a:lnSpc>
                <a:spcPct val="67000"/>
              </a:lnSpc>
              <a:defRPr sz="14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E994A23-0EFF-404D-A2C5-6B54939039AD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716D65-B11C-E9B7-66BF-88E72C5DCEBA}"/>
              </a:ext>
            </a:extLst>
          </p:cNvPr>
          <p:cNvCxnSpPr>
            <a:cxnSpLocks/>
          </p:cNvCxnSpPr>
          <p:nvPr/>
        </p:nvCxnSpPr>
        <p:spPr>
          <a:xfrm>
            <a:off x="0" y="783822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7552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435608"/>
            <a:ext cx="11594592" cy="5559552"/>
          </a:xfrm>
        </p:spPr>
        <p:txBody>
          <a:bodyPr anchor="b">
            <a:normAutofit/>
          </a:bodyPr>
          <a:lstStyle>
            <a:lvl1pPr>
              <a:lnSpc>
                <a:spcPct val="67000"/>
              </a:lnSpc>
              <a:defRPr sz="14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4B393500-FDAE-4B7A-8E90-4B7ED0649363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716D65-B11C-E9B7-66BF-88E72C5DCEBA}"/>
              </a:ext>
            </a:extLst>
          </p:cNvPr>
          <p:cNvCxnSpPr>
            <a:cxnSpLocks/>
          </p:cNvCxnSpPr>
          <p:nvPr/>
        </p:nvCxnSpPr>
        <p:spPr>
          <a:xfrm>
            <a:off x="0" y="783822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224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7" y="886968"/>
            <a:ext cx="11405277" cy="1170432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599C6D-D164-AA94-72F8-241C18719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4881" y="2832652"/>
            <a:ext cx="6893719" cy="3508951"/>
          </a:xfrm>
        </p:spPr>
        <p:txBody>
          <a:bodyPr anchor="t"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50CAA-07B2-F8CA-1425-4249CE17A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311C3-93DB-42DC-917F-4386F19A1E3B}" type="datetime1">
              <a:rPr lang="en-US" smtClean="0"/>
              <a:t>6/30/2026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DEAD866-E26E-BF23-7B5D-9F689B2FA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AC7CAE-FC19-2728-AA3B-1D2FE7879B25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11B3592-91FB-05F4-B422-A40D7CD4DE2D}"/>
              </a:ext>
            </a:extLst>
          </p:cNvPr>
          <p:cNvCxnSpPr>
            <a:cxnSpLocks/>
          </p:cNvCxnSpPr>
          <p:nvPr/>
        </p:nvCxnSpPr>
        <p:spPr>
          <a:xfrm>
            <a:off x="0" y="800100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8653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944" y="521208"/>
            <a:ext cx="6647688" cy="1865376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D3A4126-4E48-DD2C-1468-6A36AE6C1D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17320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6943" y="2651760"/>
            <a:ext cx="6327648" cy="3547872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1899" y="210312"/>
            <a:ext cx="2962656" cy="41148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73511" y="210312"/>
            <a:ext cx="1679642" cy="411480"/>
          </a:xfrm>
        </p:spPr>
        <p:txBody>
          <a:bodyPr/>
          <a:lstStyle/>
          <a:p>
            <a:fld id="{948C47DC-C479-4517-B1B0-94DB01BA76E7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633BE4-C9B9-310C-1EAE-191B5D344B59}"/>
              </a:ext>
            </a:extLst>
          </p:cNvPr>
          <p:cNvCxnSpPr>
            <a:cxnSpLocks/>
          </p:cNvCxnSpPr>
          <p:nvPr/>
        </p:nvCxnSpPr>
        <p:spPr>
          <a:xfrm>
            <a:off x="4923916" y="2452449"/>
            <a:ext cx="7268084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010762-96A4-4E1C-CD5D-EE1C1D1FC6E2}"/>
              </a:ext>
            </a:extLst>
          </p:cNvPr>
          <p:cNvCxnSpPr>
            <a:cxnSpLocks/>
          </p:cNvCxnSpPr>
          <p:nvPr/>
        </p:nvCxnSpPr>
        <p:spPr>
          <a:xfrm flipV="1">
            <a:off x="4923916" y="0"/>
            <a:ext cx="0" cy="6858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07046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8" y="1589105"/>
            <a:ext cx="5403264" cy="1622994"/>
          </a:xfrm>
        </p:spPr>
        <p:txBody>
          <a:bodyPr vert="horz" lIns="91440" tIns="45720" rIns="91440" bIns="45720" rtlCol="0" anchor="b">
            <a:normAutofit/>
          </a:bodyPr>
          <a:lstStyle>
            <a:lvl1pPr algn="ctr"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956E9D4-3B6F-5DDD-5E3B-A829B10ED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4368" y="3395398"/>
            <a:ext cx="5403264" cy="1837985"/>
          </a:xfrm>
        </p:spPr>
        <p:txBody>
          <a:bodyPr anchor="t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60BAB4-BB08-FD4A-678D-2FFE35A0D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F1FC4-E055-4072-90AD-B359FC529E8A}" type="datetime1">
              <a:rPr lang="en-US" smtClean="0"/>
              <a:t>6/30/2026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BF6EF0E-4178-1F33-0BF9-2A2B4C33C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21C4E92-1D0B-ABAB-54CA-016BB17A93FD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01A3D6-493E-2CE6-4153-5A2D3C978311}"/>
              </a:ext>
            </a:extLst>
          </p:cNvPr>
          <p:cNvCxnSpPr>
            <a:cxnSpLocks/>
          </p:cNvCxnSpPr>
          <p:nvPr/>
        </p:nvCxnSpPr>
        <p:spPr>
          <a:xfrm>
            <a:off x="2673336" y="781627"/>
            <a:ext cx="0" cy="5276273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D7E29DE-22CD-1512-C9E7-51C4D8B5F337}"/>
              </a:ext>
            </a:extLst>
          </p:cNvPr>
          <p:cNvCxnSpPr>
            <a:cxnSpLocks/>
          </p:cNvCxnSpPr>
          <p:nvPr/>
        </p:nvCxnSpPr>
        <p:spPr>
          <a:xfrm>
            <a:off x="9526413" y="781627"/>
            <a:ext cx="0" cy="5276273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424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2" y="1100834"/>
            <a:ext cx="8533261" cy="231484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6B2ADB6-8B11-5463-D307-3F4916CA6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6893" y="3442324"/>
            <a:ext cx="3894179" cy="2274889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dirty="0"/>
            </a:lvl1pPr>
            <a:lvl2pPr marL="457200" indent="0">
              <a:buNone/>
              <a:defRPr lang="en-US" dirty="0"/>
            </a:lvl2pPr>
            <a:lvl3pPr marL="914400" indent="0">
              <a:buNone/>
              <a:defRPr lang="en-US" dirty="0"/>
            </a:lvl3pPr>
            <a:lvl4pPr marL="1371600" indent="0">
              <a:buNone/>
              <a:defRPr lang="en-US" dirty="0"/>
            </a:lvl4pPr>
            <a:lvl5pPr marL="18288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A9A27FE-5C62-0E4C-1D35-2B5BE6521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50BB-FE55-4F45-B460-B5BF3CD2BA72}" type="datetime1">
              <a:rPr lang="en-US" smtClean="0"/>
              <a:t>6/30/2026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47450B0-6060-60C9-5AC2-20186A242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21C4E92-1D0B-ABAB-54CA-016BB17A93FD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136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1" y="2077374"/>
            <a:ext cx="4479107" cy="269141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7DEB5EF-910B-9B2B-CB95-1AD374FEC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1577" y="2210542"/>
            <a:ext cx="5869293" cy="2432477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D4BD0F-0EF0-D5B9-5485-1ECB765DC5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51577" y="207982"/>
            <a:ext cx="1921315" cy="413360"/>
          </a:xfrm>
        </p:spPr>
        <p:txBody>
          <a:bodyPr/>
          <a:lstStyle/>
          <a:p>
            <a:fld id="{F92C9D0B-C1A3-434D-9CF9-A666A14DD8A1}" type="datetime1">
              <a:rPr lang="en-US" smtClean="0"/>
              <a:t>6/30/2026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566B317-2D55-4797-E621-551FCA48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5311938" y="1550633"/>
            <a:ext cx="0" cy="375673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90D5D6-313A-8ACD-591F-F8BEC510B947}"/>
              </a:ext>
            </a:extLst>
          </p:cNvPr>
          <p:cNvCxnSpPr>
            <a:cxnSpLocks/>
          </p:cNvCxnSpPr>
          <p:nvPr/>
        </p:nvCxnSpPr>
        <p:spPr>
          <a:xfrm>
            <a:off x="0" y="5308844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F6F1415-3933-6D89-472D-2FA4BBB279E7}"/>
              </a:ext>
            </a:extLst>
          </p:cNvPr>
          <p:cNvCxnSpPr>
            <a:cxnSpLocks/>
          </p:cNvCxnSpPr>
          <p:nvPr/>
        </p:nvCxnSpPr>
        <p:spPr>
          <a:xfrm>
            <a:off x="0" y="155063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0774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1" y="1264785"/>
            <a:ext cx="4479107" cy="431591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22A59EF-3E61-0654-D289-2E1D6B738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1577" y="1264782"/>
            <a:ext cx="5869293" cy="43159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1E4E1FBF-A73A-1962-4961-FD2DDB212A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51577" y="207982"/>
            <a:ext cx="1921315" cy="413360"/>
          </a:xfrm>
        </p:spPr>
        <p:txBody>
          <a:bodyPr/>
          <a:lstStyle/>
          <a:p>
            <a:fld id="{A160C79D-A598-4F1A-884F-A703D5B0FD7B}" type="datetime1">
              <a:rPr lang="en-US" smtClean="0"/>
              <a:t>6/30/2026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B5754BB-F3CF-1B1E-E0B8-85D0578CB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5311938" y="787587"/>
            <a:ext cx="0" cy="5270313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90D5D6-313A-8ACD-591F-F8BEC510B947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567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249959"/>
            <a:ext cx="4085912" cy="51256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5B8121-E925-2131-A76A-FBDAB0BC9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1249959"/>
            <a:ext cx="6440424" cy="52387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A5BEFD-7245-BB4D-0F86-F1C3A32E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63852" y="207982"/>
            <a:ext cx="1921315" cy="413360"/>
          </a:xfrm>
        </p:spPr>
        <p:txBody>
          <a:bodyPr/>
          <a:lstStyle/>
          <a:p>
            <a:fld id="{742A22FE-7CAA-4561-B3B2-F8D8C37BE3D2}" type="datetime1">
              <a:rPr lang="en-US" smtClean="0"/>
              <a:t>6/30/2026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5879897-4AF6-4B38-AB30-8DD979DC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4918746" y="805343"/>
            <a:ext cx="0" cy="6052657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80259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1034473"/>
            <a:ext cx="11420337" cy="1582221"/>
          </a:xfrm>
        </p:spPr>
        <p:txBody>
          <a:bodyPr/>
          <a:lstStyle>
            <a:lvl1pPr>
              <a:defRPr sz="6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9" y="2974109"/>
            <a:ext cx="11420336" cy="34015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E617F9A-AF72-E9F9-FE67-264CFD0B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0522668-B624-9A0D-743B-874B6468A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67DB9-842B-4031-A4D5-ECF9E159B606}" type="datetime1">
              <a:rPr lang="en-US" smtClean="0"/>
              <a:t>6/30/2026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09EC300-3CBF-3BA7-991F-4143EBA20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3DFD8D-B66E-C844-B523-E3C51265F5EA}"/>
              </a:ext>
            </a:extLst>
          </p:cNvPr>
          <p:cNvCxnSpPr>
            <a:cxnSpLocks/>
          </p:cNvCxnSpPr>
          <p:nvPr/>
        </p:nvCxnSpPr>
        <p:spPr>
          <a:xfrm>
            <a:off x="0" y="2703185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230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088" y="1249959"/>
            <a:ext cx="3578905" cy="51256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4E7AB67-A25E-F99D-7053-223A31AB4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958" y="1249958"/>
            <a:ext cx="7022846" cy="5362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4B773E1-C0C5-10BC-5283-0943095DF2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75958" y="207982"/>
            <a:ext cx="1921315" cy="413360"/>
          </a:xfrm>
        </p:spPr>
        <p:txBody>
          <a:bodyPr/>
          <a:lstStyle/>
          <a:p>
            <a:fld id="{CBE35CD3-9190-4B1C-AA9F-C899B0873567}" type="datetime1">
              <a:rPr lang="en-US" smtClean="0"/>
              <a:t>6/30/2026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615B6D-D0FF-BC11-9C32-FDA7B7D08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4336321" y="805343"/>
            <a:ext cx="0" cy="6052657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95460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683140"/>
            <a:ext cx="11452341" cy="66569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3CC60A8-3DE8-B0E7-1EC5-2B337CF2B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8" y="1743311"/>
            <a:ext cx="11452342" cy="4916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7EB01C-FB71-1416-6F69-B25D90D39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7ABF8-FBB9-4C71-BBD7-96C5E24AE291}" type="datetime1">
              <a:rPr lang="en-US" smtClean="0"/>
              <a:t>6/30/2026</a:t>
            </a:fld>
            <a:endParaRPr lang="en-US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842DA4-700F-A2D4-6AB8-0BAEDF321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5BF1F3F-87E2-1270-FB4D-FD251AD7E63C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6917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876" y="749808"/>
            <a:ext cx="6442024" cy="2039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10328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0875" y="213482"/>
            <a:ext cx="2962656" cy="41148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09227" y="210312"/>
            <a:ext cx="1679642" cy="411480"/>
          </a:xfrm>
        </p:spPr>
        <p:txBody>
          <a:bodyPr/>
          <a:lstStyle/>
          <a:p>
            <a:fld id="{491FA625-EDE8-4CCD-93F2-36B8EAED6AA1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875" y="2944368"/>
            <a:ext cx="6442025" cy="35716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910328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6465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49808"/>
            <a:ext cx="6499654" cy="2039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1"/>
            <a:ext cx="2962656" cy="41148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364879" y="210311"/>
            <a:ext cx="1679642" cy="411480"/>
          </a:xfrm>
        </p:spPr>
        <p:txBody>
          <a:bodyPr/>
          <a:lstStyle/>
          <a:p>
            <a:fld id="{18520A44-1A63-4FB7-80E4-61FF907A138E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47480" y="210312"/>
            <a:ext cx="546447" cy="413360"/>
          </a:xfrm>
        </p:spPr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8" y="2944368"/>
            <a:ext cx="6499657" cy="3582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77621" y="0"/>
            <a:ext cx="4914379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7272857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5745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308" y="612648"/>
            <a:ext cx="7022592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342584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D81791C-036D-058C-0055-96793694D6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750307" y="210312"/>
            <a:ext cx="3531437" cy="41336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A8DE5B-9C41-DE5B-BF91-98510120DCF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582299" y="210312"/>
            <a:ext cx="1679642" cy="413360"/>
          </a:xfrm>
        </p:spPr>
        <p:txBody>
          <a:bodyPr/>
          <a:lstStyle/>
          <a:p>
            <a:fld id="{5824A7B9-17B9-4425-9158-739F678A55EB}" type="datetime1">
              <a:rPr lang="en-US" smtClean="0"/>
              <a:t>6/30/2026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0FD979-F905-C567-8E21-A3EDCE17980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0307" y="1746503"/>
            <a:ext cx="7022592" cy="48066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34576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82521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612648"/>
            <a:ext cx="7015483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B59EF2B-7C7F-BA27-16C2-C56B21D3774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A99D216-CE5A-6458-A23E-BE0E554AC3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224951" y="207982"/>
            <a:ext cx="1682496" cy="413360"/>
          </a:xfrm>
        </p:spPr>
        <p:txBody>
          <a:bodyPr/>
          <a:lstStyle/>
          <a:p>
            <a:fld id="{28E8FF4C-7F6A-4962-9270-F797B8959287}" type="datetime1">
              <a:rPr lang="en-US" smtClean="0"/>
              <a:t>6/30/2026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220FA64-3C9A-EBCF-5C28-E7DED40C97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789594" y="207982"/>
            <a:ext cx="546447" cy="413360"/>
          </a:xfrm>
        </p:spPr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746504"/>
            <a:ext cx="7018271" cy="48066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73592" y="0"/>
            <a:ext cx="4417215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776883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47443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60" y="749808"/>
            <a:ext cx="4163674" cy="2039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752056" cy="41148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73675" y="210312"/>
            <a:ext cx="1058111" cy="411480"/>
          </a:xfrm>
        </p:spPr>
        <p:txBody>
          <a:bodyPr/>
          <a:lstStyle/>
          <a:p>
            <a:fld id="{A2955807-6726-42C9-B7D5-F5CAD1E31DC0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54543" y="210312"/>
            <a:ext cx="440969" cy="413360"/>
          </a:xfrm>
        </p:spPr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61" y="2944368"/>
            <a:ext cx="4163674" cy="358226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2658" y="0"/>
            <a:ext cx="7279341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90881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70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3" y="749808"/>
            <a:ext cx="5778227" cy="10332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69163" y="210312"/>
            <a:ext cx="1679642" cy="411480"/>
          </a:xfrm>
        </p:spPr>
        <p:txBody>
          <a:bodyPr/>
          <a:lstStyle/>
          <a:p>
            <a:fld id="{064F86E1-145A-4683-AD05-97E7E41B4995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14093" y="210312"/>
            <a:ext cx="546447" cy="413360"/>
          </a:xfrm>
        </p:spPr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993391"/>
            <a:ext cx="5778227" cy="45598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75416" y="0"/>
            <a:ext cx="5616584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F4034EB-F498-D527-195A-D17B85027774}"/>
              </a:ext>
            </a:extLst>
          </p:cNvPr>
          <p:cNvCxnSpPr>
            <a:cxnSpLocks/>
          </p:cNvCxnSpPr>
          <p:nvPr/>
        </p:nvCxnSpPr>
        <p:spPr>
          <a:xfrm>
            <a:off x="6570629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22109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308" y="853949"/>
            <a:ext cx="4102574" cy="151607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7285976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70308" y="213482"/>
            <a:ext cx="2129674" cy="41148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30367" y="210312"/>
            <a:ext cx="1216834" cy="411480"/>
          </a:xfrm>
        </p:spPr>
        <p:txBody>
          <a:bodyPr/>
          <a:lstStyle/>
          <a:p>
            <a:fld id="{3E021DF1-F92E-444A-9AEF-304BD60FF6DA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26453" y="210312"/>
            <a:ext cx="679998" cy="413360"/>
          </a:xfrm>
        </p:spPr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0308" y="2578607"/>
            <a:ext cx="4102585" cy="39502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9E9D652-D7DE-25C0-FCD7-3031AEEB0C6C}"/>
              </a:ext>
            </a:extLst>
          </p:cNvPr>
          <p:cNvCxnSpPr>
            <a:cxnSpLocks/>
          </p:cNvCxnSpPr>
          <p:nvPr/>
        </p:nvCxnSpPr>
        <p:spPr>
          <a:xfrm>
            <a:off x="7291894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40457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749808"/>
            <a:ext cx="4123680" cy="151790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10312"/>
            <a:ext cx="2260057" cy="41148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9329" y="210312"/>
            <a:ext cx="1058111" cy="411480"/>
          </a:xfrm>
        </p:spPr>
        <p:txBody>
          <a:bodyPr/>
          <a:lstStyle/>
          <a:p>
            <a:fld id="{96B14CE5-CB23-4F24-AF40-FFA10F25B799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10197" y="210312"/>
            <a:ext cx="440969" cy="413360"/>
          </a:xfrm>
        </p:spPr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04" y="2578609"/>
            <a:ext cx="4130606" cy="3712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2658" y="0"/>
            <a:ext cx="7279341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90796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8484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49808"/>
            <a:ext cx="11514755" cy="9601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8890DBE-0DD3-8504-F95F-4225535FB1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4BB28A-95D9-4CE6-DA59-520BA3C61C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939A3FF-4925-4C53-B6D9-F2B1807D4179}" type="datetime1">
              <a:rPr lang="en-US" smtClean="0"/>
              <a:t>6/30/2026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1FA0A0C-CE55-CB7D-174D-D77937630A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2180556"/>
            <a:ext cx="5012355" cy="42842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22674" y="1834524"/>
            <a:ext cx="6378722" cy="50234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753443-12E2-4CD3-2C6F-4E20536BA82B}"/>
              </a:ext>
            </a:extLst>
          </p:cNvPr>
          <p:cNvCxnSpPr>
            <a:cxnSpLocks/>
          </p:cNvCxnSpPr>
          <p:nvPr/>
        </p:nvCxnSpPr>
        <p:spPr>
          <a:xfrm>
            <a:off x="5816454" y="1827254"/>
            <a:ext cx="0" cy="504063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B4AF9B-8CF3-D7A8-CDB9-8E513FFF57EC}"/>
              </a:ext>
            </a:extLst>
          </p:cNvPr>
          <p:cNvCxnSpPr>
            <a:cxnSpLocks/>
          </p:cNvCxnSpPr>
          <p:nvPr/>
        </p:nvCxnSpPr>
        <p:spPr>
          <a:xfrm>
            <a:off x="0" y="1827254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5498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49808"/>
            <a:ext cx="11514753" cy="9601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8B12C2E-FD87-6FEB-F35D-ABCDF00C8DF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656A87-5539-46DA-CF5D-F2506ECA3F8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3A045AE-50EB-46C6-B8D1-C8DF92FBD24F}" type="datetime1">
              <a:rPr lang="en-US" smtClean="0"/>
              <a:t>6/30/2026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1AB7173-DF2F-B8EA-F83D-4C7263C765E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34525"/>
            <a:ext cx="4905942" cy="50234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2911" y="2180556"/>
            <a:ext cx="6435936" cy="430476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753443-12E2-4CD3-2C6F-4E20536BA82B}"/>
              </a:ext>
            </a:extLst>
          </p:cNvPr>
          <p:cNvCxnSpPr>
            <a:cxnSpLocks/>
          </p:cNvCxnSpPr>
          <p:nvPr/>
        </p:nvCxnSpPr>
        <p:spPr>
          <a:xfrm>
            <a:off x="4914379" y="1827254"/>
            <a:ext cx="0" cy="504063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B4AF9B-8CF3-D7A8-CDB9-8E513FFF57EC}"/>
              </a:ext>
            </a:extLst>
          </p:cNvPr>
          <p:cNvCxnSpPr>
            <a:cxnSpLocks/>
          </p:cNvCxnSpPr>
          <p:nvPr/>
        </p:nvCxnSpPr>
        <p:spPr>
          <a:xfrm>
            <a:off x="0" y="1827254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37107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49808"/>
            <a:ext cx="11514757" cy="9601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BEAB049-8AFC-5262-0ECB-2E9CDA2066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26863A-85CF-52FA-E2B2-AF70382C692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1987558-2E71-415A-A90B-E63D7A0329F1}" type="datetime1">
              <a:rPr lang="en-US" smtClean="0"/>
              <a:t>6/30/2026</a:t>
            </a:fld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DF7822C-4885-9FA2-F9E5-E0B61BDDB41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2180556"/>
            <a:ext cx="6419605" cy="437535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86058" y="1834525"/>
            <a:ext cx="4905942" cy="50234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753443-12E2-4CD3-2C6F-4E20536BA82B}"/>
              </a:ext>
            </a:extLst>
          </p:cNvPr>
          <p:cNvCxnSpPr>
            <a:cxnSpLocks/>
          </p:cNvCxnSpPr>
          <p:nvPr/>
        </p:nvCxnSpPr>
        <p:spPr>
          <a:xfrm>
            <a:off x="7286058" y="1827254"/>
            <a:ext cx="0" cy="504063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B4AF9B-8CF3-D7A8-CDB9-8E513FFF57EC}"/>
              </a:ext>
            </a:extLst>
          </p:cNvPr>
          <p:cNvCxnSpPr>
            <a:cxnSpLocks/>
          </p:cNvCxnSpPr>
          <p:nvPr/>
        </p:nvCxnSpPr>
        <p:spPr>
          <a:xfrm>
            <a:off x="0" y="1827254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39780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5166364"/>
            <a:ext cx="3656530" cy="12234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8096" cy="48371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21" y="5166364"/>
            <a:ext cx="7073776" cy="122342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437376"/>
            <a:ext cx="2962656" cy="365125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99121" y="6437193"/>
            <a:ext cx="4549413" cy="365125"/>
          </a:xfrm>
        </p:spPr>
        <p:txBody>
          <a:bodyPr/>
          <a:lstStyle/>
          <a:p>
            <a:fld id="{220747AD-BB60-464B-B16B-6CC7DCEAA31E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437376"/>
            <a:ext cx="546447" cy="413360"/>
          </a:xfrm>
        </p:spPr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DF9F6E2-159F-CDF3-F2D3-AB7A7E505C0B}"/>
              </a:ext>
            </a:extLst>
          </p:cNvPr>
          <p:cNvCxnSpPr>
            <a:cxnSpLocks/>
          </p:cNvCxnSpPr>
          <p:nvPr/>
        </p:nvCxnSpPr>
        <p:spPr>
          <a:xfrm>
            <a:off x="4283425" y="4837176"/>
            <a:ext cx="0" cy="202082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4F9120-94C1-CA43-BF4E-9411F4866A20}"/>
              </a:ext>
            </a:extLst>
          </p:cNvPr>
          <p:cNvCxnSpPr>
            <a:cxnSpLocks/>
          </p:cNvCxnSpPr>
          <p:nvPr/>
        </p:nvCxnSpPr>
        <p:spPr>
          <a:xfrm>
            <a:off x="-1250" y="4842106"/>
            <a:ext cx="1219325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32942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4364336"/>
            <a:ext cx="3593592" cy="16477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8096" cy="3985863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20" y="4321099"/>
            <a:ext cx="7136195" cy="206742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437375"/>
            <a:ext cx="2962656" cy="36576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99120" y="6437375"/>
            <a:ext cx="4549414" cy="365760"/>
          </a:xfrm>
        </p:spPr>
        <p:txBody>
          <a:bodyPr/>
          <a:lstStyle/>
          <a:p>
            <a:fld id="{9215AEAD-579C-4AC1-88F0-8AB8BCFD43FD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437376"/>
            <a:ext cx="546447" cy="365760"/>
          </a:xfrm>
        </p:spPr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DF9F6E2-159F-CDF3-F2D3-AB7A7E505C0B}"/>
              </a:ext>
            </a:extLst>
          </p:cNvPr>
          <p:cNvCxnSpPr>
            <a:cxnSpLocks/>
          </p:cNvCxnSpPr>
          <p:nvPr/>
        </p:nvCxnSpPr>
        <p:spPr>
          <a:xfrm>
            <a:off x="4283425" y="3985863"/>
            <a:ext cx="0" cy="2872137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4F9120-94C1-CA43-BF4E-9411F4866A20}"/>
              </a:ext>
            </a:extLst>
          </p:cNvPr>
          <p:cNvCxnSpPr>
            <a:cxnSpLocks/>
          </p:cNvCxnSpPr>
          <p:nvPr/>
        </p:nvCxnSpPr>
        <p:spPr>
          <a:xfrm>
            <a:off x="-1250" y="3985863"/>
            <a:ext cx="1219325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72376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749808"/>
            <a:ext cx="3593592" cy="164212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99121" y="210311"/>
            <a:ext cx="4549413" cy="411480"/>
          </a:xfrm>
        </p:spPr>
        <p:txBody>
          <a:bodyPr/>
          <a:lstStyle/>
          <a:p>
            <a:fld id="{6F2DDD3F-C716-416F-92A0-B3CC5AC8AFF6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21" y="717941"/>
            <a:ext cx="7073776" cy="2066544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3048520"/>
            <a:ext cx="12198096" cy="380948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DF9F6E2-159F-CDF3-F2D3-AB7A7E505C0B}"/>
              </a:ext>
            </a:extLst>
          </p:cNvPr>
          <p:cNvCxnSpPr>
            <a:cxnSpLocks/>
          </p:cNvCxnSpPr>
          <p:nvPr/>
        </p:nvCxnSpPr>
        <p:spPr>
          <a:xfrm>
            <a:off x="4283425" y="0"/>
            <a:ext cx="0" cy="3045465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4F9120-94C1-CA43-BF4E-9411F4866A20}"/>
              </a:ext>
            </a:extLst>
          </p:cNvPr>
          <p:cNvCxnSpPr>
            <a:cxnSpLocks/>
          </p:cNvCxnSpPr>
          <p:nvPr/>
        </p:nvCxnSpPr>
        <p:spPr>
          <a:xfrm>
            <a:off x="-1250" y="3045465"/>
            <a:ext cx="1219325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48284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4392B674-7AB8-8272-87B1-5B7038F7CB8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6" cy="6858000"/>
          </a:xfrm>
          <a:custGeom>
            <a:avLst/>
            <a:gdLst>
              <a:gd name="connsiteX0" fmla="*/ 795631 w 12191996"/>
              <a:gd name="connsiteY0" fmla="*/ 789997 h 6858000"/>
              <a:gd name="connsiteX1" fmla="*/ 795631 w 12191996"/>
              <a:gd name="connsiteY1" fmla="*/ 6068003 h 6858000"/>
              <a:gd name="connsiteX2" fmla="*/ 4649508 w 12191996"/>
              <a:gd name="connsiteY2" fmla="*/ 6068003 h 6858000"/>
              <a:gd name="connsiteX3" fmla="*/ 4649508 w 12191996"/>
              <a:gd name="connsiteY3" fmla="*/ 789997 h 6858000"/>
              <a:gd name="connsiteX4" fmla="*/ 0 w 12191996"/>
              <a:gd name="connsiteY4" fmla="*/ 0 h 6858000"/>
              <a:gd name="connsiteX5" fmla="*/ 12191996 w 12191996"/>
              <a:gd name="connsiteY5" fmla="*/ 0 h 6858000"/>
              <a:gd name="connsiteX6" fmla="*/ 12191996 w 12191996"/>
              <a:gd name="connsiteY6" fmla="*/ 6858000 h 6858000"/>
              <a:gd name="connsiteX7" fmla="*/ 0 w 1219199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6" h="6858000">
                <a:moveTo>
                  <a:pt x="795631" y="789997"/>
                </a:moveTo>
                <a:lnTo>
                  <a:pt x="795631" y="6068003"/>
                </a:lnTo>
                <a:lnTo>
                  <a:pt x="4649508" y="6068003"/>
                </a:lnTo>
                <a:lnTo>
                  <a:pt x="4649508" y="789997"/>
                </a:lnTo>
                <a:close/>
                <a:moveTo>
                  <a:pt x="0" y="0"/>
                </a:moveTo>
                <a:lnTo>
                  <a:pt x="12191996" y="0"/>
                </a:lnTo>
                <a:lnTo>
                  <a:pt x="12191996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631" y="789997"/>
            <a:ext cx="3853877" cy="5280546"/>
          </a:xfrm>
          <a:solidFill>
            <a:schemeClr val="bg2"/>
          </a:solidFill>
          <a:ln>
            <a:solidFill>
              <a:schemeClr val="tx2"/>
            </a:solidFill>
          </a:ln>
        </p:spPr>
        <p:txBody>
          <a:bodyPr vert="horz" lIns="45720" tIns="320040" rIns="91440" bIns="3840480" rtlCol="0" anchor="t">
            <a:normAutofit/>
          </a:bodyPr>
          <a:lstStyle>
            <a:lvl1pPr marL="182880"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688899" cy="41148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29520" y="210312"/>
            <a:ext cx="1060704" cy="41148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A1EA33C4-6E91-4A95-864E-A6A838FBE588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03061" y="210312"/>
            <a:ext cx="546447" cy="41336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559" y="2356793"/>
            <a:ext cx="3364992" cy="3467535"/>
          </a:xfrm>
          <a:solidFill>
            <a:schemeClr val="bg2"/>
          </a:solidFill>
          <a:ln>
            <a:noFill/>
          </a:ln>
          <a:effectLst>
            <a:outerShdw dist="12700" dir="16200000" rotWithShape="0">
              <a:prstClr val="black"/>
            </a:outerShdw>
          </a:effectLst>
        </p:spPr>
        <p:txBody>
          <a:bodyPr lIns="45720" tIns="137160" rIns="45720" anchor="ctr">
            <a:normAutofit/>
          </a:bodyPr>
          <a:lstStyle>
            <a:lvl1pPr marL="0">
              <a:defRPr/>
            </a:lvl1pPr>
            <a:lvl2pPr marL="0">
              <a:defRPr/>
            </a:lvl2pPr>
            <a:lvl3pPr marL="0">
              <a:defRPr/>
            </a:lvl3pPr>
            <a:lvl4pPr marL="0">
              <a:defRPr/>
            </a:lvl4pPr>
            <a:lvl5pPr marL="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698645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62002"/>
            <a:ext cx="6612786" cy="155589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A2AC736-2858-40E1-3533-38692573EC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F901C69-26AA-7830-9BFF-EC62E8208A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40F08F-40FA-4D3B-96CF-F8FAF483E9A7}" type="datetime1">
              <a:rPr lang="en-US" smtClean="0"/>
              <a:t>6/30/2026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83EC4C7-2AFC-9797-0F80-FCBABD2A85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6627" y="2435966"/>
            <a:ext cx="7283725" cy="4422032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068" y="762000"/>
            <a:ext cx="4092813" cy="579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F70BF-1865-3761-955D-0621AA22B818}"/>
              </a:ext>
            </a:extLst>
          </p:cNvPr>
          <p:cNvCxnSpPr>
            <a:cxnSpLocks/>
          </p:cNvCxnSpPr>
          <p:nvPr/>
        </p:nvCxnSpPr>
        <p:spPr>
          <a:xfrm>
            <a:off x="0" y="2435966"/>
            <a:ext cx="72771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38DF4A-7DDF-7C24-D39A-EA7EAF7CFE63}"/>
              </a:ext>
            </a:extLst>
          </p:cNvPr>
          <p:cNvCxnSpPr>
            <a:cxnSpLocks/>
          </p:cNvCxnSpPr>
          <p:nvPr/>
        </p:nvCxnSpPr>
        <p:spPr>
          <a:xfrm>
            <a:off x="7277100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75071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7" y="762002"/>
            <a:ext cx="5294939" cy="155589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0F70C4A-BA92-6BFC-3B1F-307DC253CC2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2862A36-3103-C394-ACDE-9712D22EC1E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6340642" y="207982"/>
            <a:ext cx="1921315" cy="413360"/>
          </a:xfrm>
        </p:spPr>
        <p:txBody>
          <a:bodyPr/>
          <a:lstStyle/>
          <a:p>
            <a:fld id="{025BF5DA-9B72-4C47-B5EF-1EED5B08EE79}" type="datetime1">
              <a:rPr lang="en-US" smtClean="0"/>
              <a:t>6/30/2026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054C547-CF4F-67F9-FBC5-A0BE282578D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2442689"/>
            <a:ext cx="5875421" cy="4422032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642" y="762000"/>
            <a:ext cx="5432239" cy="579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F70BF-1865-3761-955D-0621AA22B818}"/>
              </a:ext>
            </a:extLst>
          </p:cNvPr>
          <p:cNvCxnSpPr>
            <a:cxnSpLocks/>
          </p:cNvCxnSpPr>
          <p:nvPr/>
        </p:nvCxnSpPr>
        <p:spPr>
          <a:xfrm>
            <a:off x="0" y="2435966"/>
            <a:ext cx="5875421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38DF4A-7DDF-7C24-D39A-EA7EAF7CFE63}"/>
              </a:ext>
            </a:extLst>
          </p:cNvPr>
          <p:cNvCxnSpPr>
            <a:cxnSpLocks/>
          </p:cNvCxnSpPr>
          <p:nvPr/>
        </p:nvCxnSpPr>
        <p:spPr>
          <a:xfrm>
            <a:off x="5875423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4213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448056"/>
            <a:ext cx="11514759" cy="112471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/>
          <a:p>
            <a:fld id="{EB5EDF0F-3515-4895-B663-882304741893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1480"/>
          </a:xfrm>
        </p:spPr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614" y="1700784"/>
            <a:ext cx="3318170" cy="515721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1441" y="2130553"/>
            <a:ext cx="7971459" cy="442264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347961-3E7C-FAAC-2283-DA751A80201C}"/>
              </a:ext>
            </a:extLst>
          </p:cNvPr>
          <p:cNvCxnSpPr>
            <a:cxnSpLocks/>
          </p:cNvCxnSpPr>
          <p:nvPr/>
        </p:nvCxnSpPr>
        <p:spPr>
          <a:xfrm>
            <a:off x="0" y="1695518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4B3C03-E31F-77F7-02F0-8C25E1C62792}"/>
              </a:ext>
            </a:extLst>
          </p:cNvPr>
          <p:cNvCxnSpPr>
            <a:cxnSpLocks/>
          </p:cNvCxnSpPr>
          <p:nvPr/>
        </p:nvCxnSpPr>
        <p:spPr>
          <a:xfrm>
            <a:off x="3318170" y="1695518"/>
            <a:ext cx="0" cy="516248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88021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1152143"/>
            <a:ext cx="4350052" cy="2620959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64000" y="210312"/>
            <a:ext cx="1569350" cy="411480"/>
          </a:xfrm>
        </p:spPr>
        <p:txBody>
          <a:bodyPr/>
          <a:lstStyle/>
          <a:p>
            <a:fld id="{B534C9EB-6793-4BE3-BB6C-BE53FADDC8D1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089769"/>
            <a:ext cx="4921917" cy="2777751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3" y="1152144"/>
            <a:ext cx="6414499" cy="5401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F70BF-1865-3761-955D-0621AA22B818}"/>
              </a:ext>
            </a:extLst>
          </p:cNvPr>
          <p:cNvCxnSpPr>
            <a:cxnSpLocks/>
          </p:cNvCxnSpPr>
          <p:nvPr/>
        </p:nvCxnSpPr>
        <p:spPr>
          <a:xfrm>
            <a:off x="0" y="4083425"/>
            <a:ext cx="4921917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F7E856F-6265-38B0-6F7D-95063C760CBC}"/>
              </a:ext>
            </a:extLst>
          </p:cNvPr>
          <p:cNvCxnSpPr>
            <a:cxnSpLocks/>
          </p:cNvCxnSpPr>
          <p:nvPr/>
        </p:nvCxnSpPr>
        <p:spPr>
          <a:xfrm>
            <a:off x="4925804" y="784893"/>
            <a:ext cx="0" cy="6073107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65193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874" y="5197449"/>
            <a:ext cx="4244126" cy="146304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58383" y="210312"/>
            <a:ext cx="1569350" cy="411480"/>
          </a:xfrm>
        </p:spPr>
        <p:txBody>
          <a:bodyPr/>
          <a:lstStyle/>
          <a:p>
            <a:fld id="{0E608933-3727-45F8-8E35-F46170696AC2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794335"/>
            <a:ext cx="4921917" cy="4047478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1152144"/>
            <a:ext cx="6382512" cy="53400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F70BF-1865-3761-955D-0621AA22B818}"/>
              </a:ext>
            </a:extLst>
          </p:cNvPr>
          <p:cNvCxnSpPr>
            <a:cxnSpLocks/>
          </p:cNvCxnSpPr>
          <p:nvPr/>
        </p:nvCxnSpPr>
        <p:spPr>
          <a:xfrm>
            <a:off x="0" y="4841814"/>
            <a:ext cx="4921917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F7E856F-6265-38B0-6F7D-95063C760CBC}"/>
              </a:ext>
            </a:extLst>
          </p:cNvPr>
          <p:cNvCxnSpPr>
            <a:cxnSpLocks/>
          </p:cNvCxnSpPr>
          <p:nvPr/>
        </p:nvCxnSpPr>
        <p:spPr>
          <a:xfrm>
            <a:off x="4925804" y="784893"/>
            <a:ext cx="0" cy="6073107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251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ber Larg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232" y="1188720"/>
            <a:ext cx="4069080" cy="4480560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28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8056" y="1609344"/>
            <a:ext cx="6775704" cy="415137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lang="en-US" sz="33400" dirty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2pPr>
            <a:lvl3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3pPr>
            <a:lvl4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4pPr>
            <a:lvl5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/>
              <a:t>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5B29ED0-7871-4976-8402-1756C1FAC1EA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4144DB-F44E-C5EB-68A1-D39E3F401C4E}"/>
              </a:ext>
            </a:extLst>
          </p:cNvPr>
          <p:cNvCxnSpPr>
            <a:cxnSpLocks/>
          </p:cNvCxnSpPr>
          <p:nvPr/>
        </p:nvCxnSpPr>
        <p:spPr>
          <a:xfrm>
            <a:off x="0" y="6069441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1117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ber Larg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5349240"/>
            <a:ext cx="11414692" cy="1225296"/>
          </a:xfrm>
        </p:spPr>
        <p:txBody>
          <a:bodyPr anchor="t">
            <a:normAutofit/>
          </a:bodyPr>
          <a:lstStyle>
            <a:lvl1pPr>
              <a:lnSpc>
                <a:spcPct val="80000"/>
              </a:lnSpc>
              <a:defRPr sz="40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19455" y="1188321"/>
            <a:ext cx="11615861" cy="4258079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lnSpc>
                <a:spcPct val="70000"/>
              </a:lnSpc>
              <a:buNone/>
              <a:defRPr lang="en-US" sz="40100" dirty="0">
                <a:ln>
                  <a:solidFill>
                    <a:schemeClr val="tx2"/>
                  </a:solidFill>
                </a:ln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FB8A85C-40AB-478D-AA51-CA7D29CEF737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67407E9-9629-73EA-8583-87EC092046E4}"/>
              </a:ext>
            </a:extLst>
          </p:cNvPr>
          <p:cNvCxnSpPr>
            <a:cxnSpLocks/>
          </p:cNvCxnSpPr>
          <p:nvPr/>
        </p:nvCxnSpPr>
        <p:spPr>
          <a:xfrm>
            <a:off x="0" y="5055918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1EB09F8-0C93-A873-28FE-48A38B4CEAD9}"/>
              </a:ext>
            </a:extLst>
          </p:cNvPr>
          <p:cNvCxnSpPr>
            <a:cxnSpLocks/>
          </p:cNvCxnSpPr>
          <p:nvPr/>
        </p:nvCxnSpPr>
        <p:spPr>
          <a:xfrm>
            <a:off x="0" y="788718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294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ber Lar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232" y="1188720"/>
            <a:ext cx="4069080" cy="4480560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28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8056" y="1609344"/>
            <a:ext cx="6775704" cy="415137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lang="en-US" sz="33400" dirty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2pPr>
            <a:lvl3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3pPr>
            <a:lvl4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4pPr>
            <a:lvl5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/>
              <a:t>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EA22AB6-0BB7-4DCA-85DA-8246194506D3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4144DB-F44E-C5EB-68A1-D39E3F401C4E}"/>
              </a:ext>
            </a:extLst>
          </p:cNvPr>
          <p:cNvCxnSpPr>
            <a:cxnSpLocks/>
          </p:cNvCxnSpPr>
          <p:nvPr/>
        </p:nvCxnSpPr>
        <p:spPr>
          <a:xfrm>
            <a:off x="0" y="6069441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18595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ber Larg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480" y="5172725"/>
            <a:ext cx="11356848" cy="777240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000" cap="all" spc="100" baseline="0">
                <a:solidFill>
                  <a:schemeClr val="tx2">
                    <a:lumMod val="9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22960" y="1201036"/>
            <a:ext cx="10543032" cy="4050792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 algn="ctr">
              <a:lnSpc>
                <a:spcPct val="70000"/>
              </a:lnSpc>
              <a:buNone/>
              <a:defRPr lang="en-US" sz="40100" dirty="0">
                <a:solidFill>
                  <a:schemeClr val="tx2">
                    <a:lumMod val="90000"/>
                  </a:schemeClr>
                </a:solidFill>
                <a:latin typeface="+mj-lt"/>
              </a:defRPr>
            </a:lvl1pPr>
            <a:lvl2pPr marL="457200" indent="0">
              <a:buNone/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2pPr>
            <a:lvl3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3pPr>
            <a:lvl4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4pPr>
            <a:lvl5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254495"/>
            <a:ext cx="2962656" cy="411480"/>
          </a:xfrm>
        </p:spPr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6254495"/>
            <a:ext cx="1679642" cy="411480"/>
          </a:xfrm>
        </p:spPr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fld id="{C5FEC425-38EB-4C31-A115-909870F4944E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54496"/>
            <a:ext cx="546447" cy="413360"/>
          </a:xfrm>
        </p:spPr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59084B-1C57-0F86-56B0-E7DC2934BA40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44636A-F38C-DF3B-6439-B5B73A797B53}"/>
              </a:ext>
            </a:extLst>
          </p:cNvPr>
          <p:cNvCxnSpPr>
            <a:cxnSpLocks/>
          </p:cNvCxnSpPr>
          <p:nvPr/>
        </p:nvCxnSpPr>
        <p:spPr>
          <a:xfrm>
            <a:off x="0" y="5274776"/>
            <a:ext cx="12192000" cy="0"/>
          </a:xfrm>
          <a:prstGeom prst="line">
            <a:avLst/>
          </a:prstGeom>
          <a:ln w="9525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65428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7773" y="914400"/>
            <a:ext cx="10045427" cy="4464554"/>
          </a:xfrm>
        </p:spPr>
        <p:txBody>
          <a:bodyPr anchor="ctr">
            <a:noAutofit/>
          </a:bodyPr>
          <a:lstStyle>
            <a:lvl1pPr marL="0" indent="0">
              <a:lnSpc>
                <a:spcPct val="75000"/>
              </a:lnSpc>
              <a:buNone/>
              <a:defRPr sz="8800" b="0">
                <a:solidFill>
                  <a:schemeClr val="tx2"/>
                </a:solidFill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8000" b="0">
                <a:solidFill>
                  <a:schemeClr val="tx2"/>
                </a:solidFill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7200" b="0">
                <a:solidFill>
                  <a:schemeClr val="tx2"/>
                </a:solidFill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6600" b="0">
                <a:solidFill>
                  <a:schemeClr val="tx2"/>
                </a:solidFill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60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63640"/>
            <a:ext cx="2963692" cy="41336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6263640"/>
            <a:ext cx="1921315" cy="413360"/>
          </a:xfrm>
        </p:spPr>
        <p:txBody>
          <a:bodyPr/>
          <a:lstStyle/>
          <a:p>
            <a:fld id="{453B8C54-B76A-4DD8-BD0B-11200408342B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935D4C-A027-60A0-BEB8-B1A89C1C5E3A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2260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76945" y="1341912"/>
            <a:ext cx="7024439" cy="4120737"/>
          </a:xfrm>
        </p:spPr>
        <p:txBody>
          <a:bodyPr anchor="ctr">
            <a:normAutofit/>
          </a:bodyPr>
          <a:lstStyle>
            <a:lvl1pPr marL="0" indent="0" algn="ctr">
              <a:lnSpc>
                <a:spcPct val="75000"/>
              </a:lnSpc>
              <a:buNone/>
              <a:defRPr sz="5400" b="0">
                <a:solidFill>
                  <a:schemeClr val="tx2"/>
                </a:solidFill>
                <a:latin typeface="+mj-lt"/>
              </a:defRPr>
            </a:lvl1pPr>
            <a:lvl2pPr marL="228600" indent="0" algn="ctr">
              <a:lnSpc>
                <a:spcPct val="75000"/>
              </a:lnSpc>
              <a:buNone/>
              <a:defRPr sz="4800" b="0">
                <a:solidFill>
                  <a:schemeClr val="tx2"/>
                </a:solidFill>
                <a:latin typeface="+mj-lt"/>
              </a:defRPr>
            </a:lvl2pPr>
            <a:lvl3pPr marL="457200" indent="0" algn="ctr">
              <a:lnSpc>
                <a:spcPct val="75000"/>
              </a:lnSpc>
              <a:buNone/>
              <a:defRPr sz="4400" b="0">
                <a:solidFill>
                  <a:schemeClr val="tx2"/>
                </a:solidFill>
                <a:latin typeface="+mj-lt"/>
              </a:defRPr>
            </a:lvl3pPr>
            <a:lvl4pPr marL="685800" indent="0" algn="ctr">
              <a:lnSpc>
                <a:spcPct val="75000"/>
              </a:lnSpc>
              <a:buNone/>
              <a:defRPr sz="4000" b="0">
                <a:solidFill>
                  <a:schemeClr val="tx2"/>
                </a:solidFill>
                <a:latin typeface="+mj-lt"/>
              </a:defRPr>
            </a:lvl4pPr>
            <a:lvl5pPr marL="914400" indent="0" algn="ctr">
              <a:lnSpc>
                <a:spcPct val="75000"/>
              </a:lnSpc>
              <a:buNone/>
              <a:defRPr sz="36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64164"/>
            <a:ext cx="296369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1742" y="6264164"/>
            <a:ext cx="167964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6BE189A-7DFE-4578-A781-50D475212B90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4164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36ED6FE-B4BC-74F3-6CA8-3B4200CEE7FD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008063B-506A-41A1-A6EA-745A876C5191}"/>
              </a:ext>
            </a:extLst>
          </p:cNvPr>
          <p:cNvCxnSpPr>
            <a:cxnSpLocks/>
          </p:cNvCxnSpPr>
          <p:nvPr/>
        </p:nvCxnSpPr>
        <p:spPr>
          <a:xfrm>
            <a:off x="0" y="78162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2758C90-B148-7153-9C80-0F1076997894}"/>
              </a:ext>
            </a:extLst>
          </p:cNvPr>
          <p:cNvCxnSpPr>
            <a:cxnSpLocks/>
          </p:cNvCxnSpPr>
          <p:nvPr/>
        </p:nvCxnSpPr>
        <p:spPr>
          <a:xfrm>
            <a:off x="1693484" y="781627"/>
            <a:ext cx="0" cy="5276273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474C37-D361-EDB7-BCC5-35E1A6EC3D9B}"/>
              </a:ext>
            </a:extLst>
          </p:cNvPr>
          <p:cNvCxnSpPr>
            <a:cxnSpLocks/>
          </p:cNvCxnSpPr>
          <p:nvPr/>
        </p:nvCxnSpPr>
        <p:spPr>
          <a:xfrm>
            <a:off x="10491119" y="781627"/>
            <a:ext cx="0" cy="5276273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4523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1725" y="1940090"/>
            <a:ext cx="10392476" cy="4614714"/>
          </a:xfrm>
        </p:spPr>
        <p:txBody>
          <a:bodyPr anchor="b">
            <a:noAutofit/>
          </a:bodyPr>
          <a:lstStyle>
            <a:lvl1pPr marL="0" indent="0">
              <a:lnSpc>
                <a:spcPct val="73000"/>
              </a:lnSpc>
              <a:buNone/>
              <a:defRPr sz="9600" b="0" cap="all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  <a:lvl2pPr marL="228600" indent="0">
              <a:lnSpc>
                <a:spcPct val="73000"/>
              </a:lnSpc>
              <a:buNone/>
              <a:defRPr sz="8800" b="0" cap="all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2pPr>
            <a:lvl3pPr marL="457200" indent="0">
              <a:lnSpc>
                <a:spcPct val="73000"/>
              </a:lnSpc>
              <a:buNone/>
              <a:defRPr sz="8000" b="0" cap="all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3pPr>
            <a:lvl4pPr marL="685800" indent="0">
              <a:lnSpc>
                <a:spcPct val="73000"/>
              </a:lnSpc>
              <a:buNone/>
              <a:defRPr sz="7200" b="0" cap="all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4pPr>
            <a:lvl5pPr marL="914400" indent="0">
              <a:lnSpc>
                <a:spcPct val="73000"/>
              </a:lnSpc>
              <a:buNone/>
              <a:defRPr sz="6600" b="0" cap="all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fld id="{386F9640-8612-4EBB-94A3-9F5B3C3C1651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90000"/>
                  </a:schemeClr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EBBBFEC-32A4-8333-CEC0-6858CB1833EF}"/>
              </a:ext>
            </a:extLst>
          </p:cNvPr>
          <p:cNvCxnSpPr>
            <a:cxnSpLocks/>
          </p:cNvCxnSpPr>
          <p:nvPr/>
        </p:nvCxnSpPr>
        <p:spPr>
          <a:xfrm>
            <a:off x="0" y="789563"/>
            <a:ext cx="12192000" cy="0"/>
          </a:xfrm>
          <a:prstGeom prst="line">
            <a:avLst/>
          </a:prstGeom>
          <a:ln w="9525">
            <a:solidFill>
              <a:schemeClr val="tx2">
                <a:lumMod val="9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19546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098" y="-1133856"/>
            <a:ext cx="10090646" cy="914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7773" y="384048"/>
            <a:ext cx="10090646" cy="4783756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0">
                <a:solidFill>
                  <a:schemeClr val="accent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6600" b="0">
                <a:solidFill>
                  <a:schemeClr val="accent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6000" b="0">
                <a:solidFill>
                  <a:schemeClr val="accent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5400" b="0">
                <a:solidFill>
                  <a:schemeClr val="accent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4800" b="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64164"/>
            <a:ext cx="296369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1741" y="6264164"/>
            <a:ext cx="248667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A3EC378-394E-4653-8FC8-8296D202D659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4164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36ED6FE-B4BC-74F3-6CA8-3B4200CEE7FD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5171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232" y="5440220"/>
            <a:ext cx="9299448" cy="1015996"/>
          </a:xfrm>
        </p:spPr>
        <p:txBody>
          <a:bodyPr anchor="ctr">
            <a:normAutofit/>
          </a:bodyPr>
          <a:lstStyle>
            <a:lvl1pPr>
              <a:defRPr sz="20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0040" y="1170816"/>
            <a:ext cx="9692640" cy="3872159"/>
          </a:xfrm>
        </p:spPr>
        <p:txBody>
          <a:bodyPr>
            <a:normAutofit/>
          </a:bodyPr>
          <a:lstStyle>
            <a:lvl1pPr marL="274320" indent="-274320">
              <a:lnSpc>
                <a:spcPct val="70000"/>
              </a:lnSpc>
              <a:buNone/>
              <a:defRPr sz="8800" cap="all" baseline="0">
                <a:solidFill>
                  <a:schemeClr val="tx2"/>
                </a:solidFill>
                <a:latin typeface="+mj-lt"/>
              </a:defRPr>
            </a:lvl1pPr>
            <a:lvl2pPr marL="274320" indent="-274320">
              <a:lnSpc>
                <a:spcPct val="70000"/>
              </a:lnSpc>
              <a:buNone/>
              <a:defRPr sz="80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2pPr>
            <a:lvl3pPr marL="274320" indent="-274320">
              <a:lnSpc>
                <a:spcPct val="70000"/>
              </a:lnSpc>
              <a:buNone/>
              <a:defRPr sz="72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3pPr>
            <a:lvl4pPr marL="274320" indent="-274320">
              <a:lnSpc>
                <a:spcPct val="70000"/>
              </a:lnSpc>
              <a:buNone/>
              <a:defRPr sz="66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4pPr>
            <a:lvl5pPr marL="274320" indent="-274320">
              <a:lnSpc>
                <a:spcPct val="70000"/>
              </a:lnSpc>
              <a:buNone/>
              <a:defRPr sz="66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2443788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5448BDD-274C-4BED-8350-833672089118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60C7B9-B6D9-6FB6-59EE-D9DB3BC93758}"/>
              </a:ext>
            </a:extLst>
          </p:cNvPr>
          <p:cNvCxnSpPr>
            <a:cxnSpLocks/>
          </p:cNvCxnSpPr>
          <p:nvPr/>
        </p:nvCxnSpPr>
        <p:spPr>
          <a:xfrm flipH="1">
            <a:off x="0" y="787179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5D9130-12F6-DFB8-70EF-9ACBA9FDECB0}"/>
              </a:ext>
            </a:extLst>
          </p:cNvPr>
          <p:cNvCxnSpPr>
            <a:cxnSpLocks/>
          </p:cNvCxnSpPr>
          <p:nvPr/>
        </p:nvCxnSpPr>
        <p:spPr>
          <a:xfrm>
            <a:off x="0" y="5274530"/>
            <a:ext cx="121920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0820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0288" y="5232212"/>
            <a:ext cx="10515600" cy="749808"/>
          </a:xfrm>
        </p:spPr>
        <p:txBody>
          <a:bodyPr anchor="ctr">
            <a:normAutofit/>
          </a:bodyPr>
          <a:lstStyle>
            <a:lvl1pPr>
              <a:defRPr sz="1600" cap="all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0040" y="380011"/>
            <a:ext cx="9400032" cy="4164557"/>
          </a:xfrm>
        </p:spPr>
        <p:txBody>
          <a:bodyPr anchor="t">
            <a:normAutofit/>
          </a:bodyPr>
          <a:lstStyle>
            <a:lvl1pPr marL="274320" indent="-274320">
              <a:lnSpc>
                <a:spcPct val="80000"/>
              </a:lnSpc>
              <a:buNone/>
              <a:defRPr sz="6000" cap="none" baseline="0">
                <a:solidFill>
                  <a:schemeClr val="accent1"/>
                </a:solidFill>
                <a:latin typeface="+mj-lt"/>
              </a:defRPr>
            </a:lvl1pPr>
            <a:lvl2pPr marL="274320" indent="-274320">
              <a:lnSpc>
                <a:spcPct val="80000"/>
              </a:lnSpc>
              <a:buNone/>
              <a:defRPr sz="5400" cap="none" baseline="0">
                <a:solidFill>
                  <a:schemeClr val="accent1"/>
                </a:solidFill>
                <a:latin typeface="+mj-lt"/>
              </a:defRPr>
            </a:lvl2pPr>
            <a:lvl3pPr marL="274320" indent="-274320">
              <a:lnSpc>
                <a:spcPct val="80000"/>
              </a:lnSpc>
              <a:buNone/>
              <a:defRPr sz="4800" cap="none" baseline="0">
                <a:solidFill>
                  <a:schemeClr val="accent1"/>
                </a:solidFill>
                <a:latin typeface="+mj-lt"/>
              </a:defRPr>
            </a:lvl3pPr>
            <a:lvl4pPr marL="274320" indent="-274320">
              <a:lnSpc>
                <a:spcPct val="80000"/>
              </a:lnSpc>
              <a:buNone/>
              <a:defRPr sz="4400" cap="none" baseline="0">
                <a:solidFill>
                  <a:schemeClr val="accent1"/>
                </a:solidFill>
                <a:latin typeface="+mj-lt"/>
              </a:defRPr>
            </a:lvl4pPr>
            <a:lvl5pPr marL="274320" indent="-274320">
              <a:lnSpc>
                <a:spcPct val="80000"/>
              </a:lnSpc>
              <a:buNone/>
              <a:defRPr sz="4400" cap="none" baseline="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0287" y="6263640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6263640"/>
            <a:ext cx="2151180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5523C14-B8E0-486C-AF8F-4829635E6A50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C9507B5-45FD-E0F8-4B50-156739F3ED87}"/>
              </a:ext>
            </a:extLst>
          </p:cNvPr>
          <p:cNvCxnSpPr>
            <a:cxnSpLocks/>
          </p:cNvCxnSpPr>
          <p:nvPr/>
        </p:nvCxnSpPr>
        <p:spPr>
          <a:xfrm>
            <a:off x="0" y="4862741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0758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232" y="5451105"/>
            <a:ext cx="9299448" cy="1005109"/>
          </a:xfrm>
        </p:spPr>
        <p:txBody>
          <a:bodyPr anchor="ctr">
            <a:normAutofit/>
          </a:bodyPr>
          <a:lstStyle>
            <a:lvl1pPr>
              <a:defRPr sz="20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0040" y="1124712"/>
            <a:ext cx="9692640" cy="4187952"/>
          </a:xfrm>
        </p:spPr>
        <p:txBody>
          <a:bodyPr>
            <a:normAutofit/>
          </a:bodyPr>
          <a:lstStyle>
            <a:lvl1pPr marL="274320" indent="-274320">
              <a:lnSpc>
                <a:spcPct val="70000"/>
              </a:lnSpc>
              <a:buNone/>
              <a:defRPr sz="9600" cap="all" baseline="0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  <a:lvl2pPr marL="274320" indent="-274320">
              <a:lnSpc>
                <a:spcPct val="70000"/>
              </a:lnSpc>
              <a:buNone/>
              <a:defRPr sz="88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2pPr>
            <a:lvl3pPr marL="274320" indent="-274320">
              <a:lnSpc>
                <a:spcPct val="70000"/>
              </a:lnSpc>
              <a:buNone/>
              <a:defRPr sz="80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3pPr>
            <a:lvl4pPr marL="274320" indent="-274320">
              <a:lnSpc>
                <a:spcPct val="70000"/>
              </a:lnSpc>
              <a:buNone/>
              <a:defRPr sz="72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4pPr>
            <a:lvl5pPr marL="274320" indent="-274320">
              <a:lnSpc>
                <a:spcPct val="70000"/>
              </a:lnSpc>
              <a:buNone/>
              <a:defRPr sz="72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2443788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4572B0E-9936-490C-85D7-20C76E88EE7A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60C7B9-B6D9-6FB6-59EE-D9DB3BC93758}"/>
              </a:ext>
            </a:extLst>
          </p:cNvPr>
          <p:cNvCxnSpPr>
            <a:cxnSpLocks/>
          </p:cNvCxnSpPr>
          <p:nvPr/>
        </p:nvCxnSpPr>
        <p:spPr>
          <a:xfrm flipH="1">
            <a:off x="0" y="787179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0626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Quo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900" y="5209160"/>
            <a:ext cx="10698480" cy="832104"/>
          </a:xfrm>
        </p:spPr>
        <p:txBody>
          <a:bodyPr anchor="ctr">
            <a:normAutofit/>
          </a:bodyPr>
          <a:lstStyle>
            <a:lvl1pPr>
              <a:defRPr sz="28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0040" y="749808"/>
            <a:ext cx="9400032" cy="3867912"/>
          </a:xfrm>
        </p:spPr>
        <p:txBody>
          <a:bodyPr>
            <a:normAutofit/>
          </a:bodyPr>
          <a:lstStyle>
            <a:lvl1pPr marL="182880" indent="-182880">
              <a:lnSpc>
                <a:spcPct val="100000"/>
              </a:lnSpc>
              <a:buNone/>
              <a:defRPr sz="4000" cap="none" baseline="0">
                <a:solidFill>
                  <a:schemeClr val="tx2"/>
                </a:solidFill>
                <a:latin typeface="+mn-lt"/>
              </a:defRPr>
            </a:lvl1pPr>
            <a:lvl2pPr marL="182880" indent="-182880">
              <a:lnSpc>
                <a:spcPct val="100000"/>
              </a:lnSpc>
              <a:buNone/>
              <a:defRPr sz="3600" cap="none" baseline="0">
                <a:solidFill>
                  <a:schemeClr val="tx2"/>
                </a:solidFill>
                <a:latin typeface="+mn-lt"/>
              </a:defRPr>
            </a:lvl2pPr>
            <a:lvl3pPr marL="182880" indent="-182880">
              <a:lnSpc>
                <a:spcPct val="100000"/>
              </a:lnSpc>
              <a:buNone/>
              <a:defRPr sz="3200" cap="none" baseline="0">
                <a:solidFill>
                  <a:schemeClr val="tx2"/>
                </a:solidFill>
                <a:latin typeface="+mn-lt"/>
              </a:defRPr>
            </a:lvl3pPr>
            <a:lvl4pPr marL="182880" indent="-182880">
              <a:lnSpc>
                <a:spcPct val="100000"/>
              </a:lnSpc>
              <a:buNone/>
              <a:defRPr sz="2800" cap="none" baseline="0">
                <a:solidFill>
                  <a:schemeClr val="tx2"/>
                </a:solidFill>
                <a:latin typeface="+mn-lt"/>
              </a:defRPr>
            </a:lvl4pPr>
            <a:lvl5pPr marL="182880" indent="-182880">
              <a:lnSpc>
                <a:spcPct val="100000"/>
              </a:lnSpc>
              <a:buNone/>
              <a:defRPr sz="2800" cap="none" baseline="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8ECF368-9FBC-4241-9AEA-ADD9AF02F7A8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E49C774-4A6A-D32B-59FA-2442E2B308E5}"/>
              </a:ext>
            </a:extLst>
          </p:cNvPr>
          <p:cNvCxnSpPr>
            <a:cxnSpLocks/>
          </p:cNvCxnSpPr>
          <p:nvPr/>
        </p:nvCxnSpPr>
        <p:spPr>
          <a:xfrm>
            <a:off x="0" y="5062769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B23A142-B021-C473-CBA7-E0C9AA4E71D5}"/>
              </a:ext>
            </a:extLst>
          </p:cNvPr>
          <p:cNvCxnSpPr>
            <a:cxnSpLocks/>
          </p:cNvCxnSpPr>
          <p:nvPr/>
        </p:nvCxnSpPr>
        <p:spPr>
          <a:xfrm>
            <a:off x="0" y="6066955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09790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594AB-EF90-9591-5954-F617B83D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85800"/>
            <a:ext cx="11253668" cy="66569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6A57BED-3AFE-6AA9-E0D5-586748D6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7C21221-DC95-273B-0C4F-43B35ADA1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D527F-9C49-4481-A18C-80BA2EA99E79}" type="datetime1">
              <a:rPr lang="en-US" smtClean="0"/>
              <a:t>6/30/2026</a:t>
            </a:fld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E44E859-99AA-D46F-1AD8-4C0F287F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3231F-0FFC-E2BB-36F8-9816E4DE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773" y="1773857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CC2C1-ED8C-D52E-BEF5-671EDC623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4987" y="1773858"/>
            <a:ext cx="5349240" cy="4453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97169B-5226-712F-36F4-352E56B637D4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9262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2" y="685800"/>
            <a:ext cx="11256264" cy="6675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039EB-95FD-42A0-BF06-87A9D15142C9}" type="datetime1">
              <a:rPr lang="en-US" smtClean="0"/>
              <a:t>6/30/2026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773" y="1773857"/>
            <a:ext cx="5349064" cy="59014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D3C6A-509A-8CB1-B220-1CE755BE2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773" y="2368476"/>
            <a:ext cx="5349064" cy="38587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96" y="1773857"/>
            <a:ext cx="5349240" cy="59014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1ECFD5-92D0-1854-D18E-8BC5DF56A7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96" y="2368476"/>
            <a:ext cx="5349240" cy="38587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1AC07E-A077-E2A6-1718-DDDA542A8A98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4063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17042-CDCB-3B2F-8C5B-24B17903E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A4C6AE-702E-258F-EA5E-02906C70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39AE3-ADB1-728F-9FBA-2FD43A0AC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9701D-AA71-4F6F-B74A-236E07E9ABE4}" type="datetime1">
              <a:rPr lang="en-US" smtClean="0"/>
              <a:t>6/30/2026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65F4B-E6CF-D83A-1F1B-81274FD5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3810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E52550-02A6-D7FB-DD57-70C87BAA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02D272-B561-7F82-06FB-C5DE719AA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6D589-8B08-4190-9F3B-BA01ED2999CB}" type="datetime1">
              <a:rPr lang="en-US" smtClean="0"/>
              <a:t>6/30/2026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F0FF0-3A36-A128-D75E-71A4B54CB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0109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2BEA7-A772-B39C-F049-D8BA2D3F4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4" y="1092200"/>
            <a:ext cx="3749040" cy="290779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ADC46-B01E-DA2E-F24C-C48F5253D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A6063-F591-A804-79FE-A80AD39913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74336" y="207982"/>
            <a:ext cx="1921315" cy="413360"/>
          </a:xfrm>
        </p:spPr>
        <p:txBody>
          <a:bodyPr/>
          <a:lstStyle/>
          <a:p>
            <a:fld id="{F550E5DF-8560-4E07-A403-19861023D638}" type="datetime1">
              <a:rPr lang="en-US" smtClean="0"/>
              <a:t>6/30/2026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EFF439-6DA2-A61B-C94C-BEDC2411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5693C4-36AD-07F9-763E-EE5FC9DFB1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774" y="4096512"/>
            <a:ext cx="3749040" cy="2322576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B4614-4148-D757-88D0-D93E5E1EA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4336" y="1092200"/>
            <a:ext cx="6858000" cy="534009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568197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EFA5E-0A3D-E6AD-3C21-DC40BCDEC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3" y="1088136"/>
            <a:ext cx="3467048" cy="290579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F485A3-3BFA-4B57-F6E5-5F41542B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0AC9F0-6744-73C8-54FC-5C12BA7BF7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92854" y="207982"/>
            <a:ext cx="2605980" cy="413360"/>
          </a:xfrm>
        </p:spPr>
        <p:txBody>
          <a:bodyPr/>
          <a:lstStyle/>
          <a:p>
            <a:fld id="{5629972A-00A4-4626-8EEC-CE2966C6B0BF}" type="datetime1">
              <a:rPr lang="en-US" smtClean="0"/>
              <a:t>6/30/2026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BAB9F6-C801-466A-4C39-23DCB1CD5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BA8418-7980-9A18-053B-82E4F16EBD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773" y="4099034"/>
            <a:ext cx="3467048" cy="2325621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6F9F06-BE63-8EE7-74C5-6D0E3F9B757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292853" y="793729"/>
            <a:ext cx="7899147" cy="6073107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44ED1E-1404-EA59-99E6-D28F5236A529}"/>
              </a:ext>
            </a:extLst>
          </p:cNvPr>
          <p:cNvCxnSpPr>
            <a:cxnSpLocks/>
          </p:cNvCxnSpPr>
          <p:nvPr/>
        </p:nvCxnSpPr>
        <p:spPr>
          <a:xfrm>
            <a:off x="4292853" y="784893"/>
            <a:ext cx="0" cy="6073107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8462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A45ECA-9413-0F81-085A-48CF6F23E1DC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12192000" cy="0"/>
          </a:xfrm>
          <a:prstGeom prst="line">
            <a:avLst/>
          </a:prstGeom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832104"/>
            <a:ext cx="11253668" cy="1225296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263640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1" y="6263640"/>
            <a:ext cx="1933553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2A08923-D58E-4822-B554-6A1173FCE25D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7" y="3429001"/>
            <a:ext cx="11253669" cy="277354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64289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60" y="1270390"/>
            <a:ext cx="7929980" cy="2060888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5" y="3794761"/>
            <a:ext cx="7932765" cy="153109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/>
          <a:p>
            <a:fld id="{F50BF9E0-60DA-4D6D-8F14-825F152220D6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D168F9-DE00-B9C1-AD77-139DA8AF3364}"/>
              </a:ext>
            </a:extLst>
          </p:cNvPr>
          <p:cNvCxnSpPr>
            <a:cxnSpLocks/>
          </p:cNvCxnSpPr>
          <p:nvPr/>
        </p:nvCxnSpPr>
        <p:spPr>
          <a:xfrm>
            <a:off x="0" y="343490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07547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398EFF-E3C5-E79D-1BD3-016E84949F9C}"/>
              </a:ext>
            </a:extLst>
          </p:cNvPr>
          <p:cNvCxnSpPr>
            <a:cxnSpLocks/>
          </p:cNvCxnSpPr>
          <p:nvPr/>
        </p:nvCxnSpPr>
        <p:spPr>
          <a:xfrm>
            <a:off x="0" y="78956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935798"/>
            <a:ext cx="11253668" cy="6656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559" y="1707581"/>
            <a:ext cx="11253668" cy="4848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773" y="207982"/>
            <a:ext cx="2963692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50" b="1" cap="all" spc="1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80069" y="207982"/>
            <a:ext cx="1921315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50" b="1" cap="all" spc="100" baseline="0">
                <a:solidFill>
                  <a:schemeClr val="tx2"/>
                </a:solidFill>
              </a:defRPr>
            </a:lvl1pPr>
          </a:lstStyle>
          <a:p>
            <a:fld id="{18A4B20A-718A-4149-B5D2-676E857EB828}" type="datetime1">
              <a:rPr lang="en-US" smtClean="0"/>
              <a:t>6/30/2026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8870" y="207982"/>
            <a:ext cx="546447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50" b="1" cap="all" baseline="0">
                <a:solidFill>
                  <a:schemeClr val="tx2"/>
                </a:solidFill>
              </a:defRPr>
            </a:lvl1pPr>
          </a:lstStyle>
          <a:p>
            <a:fld id="{753D0FD4-819D-4187-8797-C35567B41C7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075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</p:sldLayoutIdLst>
  <p:hf hdr="0"/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40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>
          <p15:clr>
            <a:srgbClr val="F26B43"/>
          </p15:clr>
        </p15:guide>
        <p15:guide id="2" pos="264">
          <p15:clr>
            <a:srgbClr val="F26B43"/>
          </p15:clr>
        </p15:guide>
        <p15:guide id="3" pos="7416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200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4128">
          <p15:clr>
            <a:srgbClr val="F26B43"/>
          </p15:clr>
        </p15:guide>
        <p15:guide id="8" orient="horz" pos="1056">
          <p15:clr>
            <a:srgbClr val="F26B43"/>
          </p15:clr>
        </p15:guide>
        <p15:guide id="9" pos="4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2E9FA-DDAE-A6EA-E248-60BA491312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39" y="1426464"/>
            <a:ext cx="9305741" cy="4183468"/>
          </a:xfrm>
        </p:spPr>
        <p:txBody>
          <a:bodyPr anchor="b">
            <a:normAutofit/>
          </a:bodyPr>
          <a:lstStyle/>
          <a:p>
            <a:r>
              <a:rPr lang="en-US" sz="6600" dirty="0"/>
              <a:t>Aligning Stakeholders’ Interests Around Value-Based Healthcare Projects : </a:t>
            </a:r>
            <a:br>
              <a:rPr lang="en-US" sz="6600" dirty="0"/>
            </a:br>
            <a:r>
              <a:rPr lang="en-US" sz="6600" dirty="0"/>
              <a:t>A Role‑Play Experience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AFE28C-0D10-ADC5-E473-33EB56DCF6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5779008"/>
            <a:ext cx="9528047" cy="923544"/>
          </a:xfrm>
        </p:spPr>
        <p:txBody>
          <a:bodyPr>
            <a:normAutofit/>
          </a:bodyPr>
          <a:lstStyle/>
          <a:p>
            <a:r>
              <a:rPr lang="en-US" dirty="0"/>
              <a:t>Alexander Geissler (HSG), Daniel Volken (GM), Claire Galesne (GM)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E51B69-01DB-9263-B810-420AC1C8B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07982"/>
            <a:ext cx="2963692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 err="1"/>
              <a:t>VBHCSuisse</a:t>
            </a:r>
            <a:r>
              <a:rPr lang="en-US" dirty="0"/>
              <a:t> Annual Conference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154C55D-20FE-0BA8-855F-63C891807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207982"/>
            <a:ext cx="216801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Bern, June 4,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6EF1E1-C7E0-7858-954F-DF85D7110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53D0FD4-819D-4187-8797-C35567B41C78}" type="slidenum">
              <a:rPr lang="en-US" smtClean="0"/>
              <a:pPr>
                <a:spcAft>
                  <a:spcPts val="600"/>
                </a:spcAft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11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44CA5-846C-AF6B-D70B-DADD28827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435608"/>
            <a:ext cx="11594592" cy="5559552"/>
          </a:xfrm>
        </p:spPr>
        <p:txBody>
          <a:bodyPr anchor="b">
            <a:normAutofit/>
          </a:bodyPr>
          <a:lstStyle/>
          <a:p>
            <a:r>
              <a:rPr lang="en-US"/>
              <a:t>Conclusion and Insights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23160A-1980-81B8-2818-F1BAD080F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07982"/>
            <a:ext cx="2963692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Footer Text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570C95B-EACD-5104-710D-23DF5C4EB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207982"/>
            <a:ext cx="1921315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BB8170F-0370-4A38-8BF3-83D69476AE62}" type="datetime1">
              <a:rPr lang="en-US" smtClean="0"/>
              <a:pPr>
                <a:spcAft>
                  <a:spcPts val="600"/>
                </a:spcAft>
              </a:pPr>
              <a:t>6/30/2026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FAD20A-5DD0-6592-C36B-D3E98BAB8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53D0FD4-819D-4187-8797-C35567B41C78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2748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11E58-5FD7-C00D-BA03-C91643ECE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308" y="612648"/>
            <a:ext cx="7022592" cy="1033272"/>
          </a:xfrm>
        </p:spPr>
        <p:txBody>
          <a:bodyPr anchor="b">
            <a:normAutofit/>
          </a:bodyPr>
          <a:lstStyle/>
          <a:p>
            <a:r>
              <a:rPr lang="en-US" dirty="0"/>
              <a:t>How to make Project Valuable for Stakeholders? </a:t>
            </a:r>
          </a:p>
        </p:txBody>
      </p:sp>
      <p:pic>
        <p:nvPicPr>
          <p:cNvPr id="8" name="Content Placeholder 7" descr="Cropped shot of a group of doctors having a meeting in a hospital">
            <a:extLst>
              <a:ext uri="{FF2B5EF4-FFF2-40B4-BE49-F238E27FC236}">
                <a16:creationId xmlns:a16="http://schemas.microsoft.com/office/drawing/2014/main" id="{DEFF6B6F-69BE-4736-9E52-81780194ECC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34929" r="22804" b="-1"/>
          <a:stretch>
            <a:fillRect/>
          </a:stretch>
        </p:blipFill>
        <p:spPr>
          <a:xfrm>
            <a:off x="20" y="10"/>
            <a:ext cx="4342564" cy="685799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86D0B1-B559-BD9B-C81E-0041D3D81AD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288870" y="207982"/>
            <a:ext cx="546447" cy="41336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53D0FD4-819D-4187-8797-C35567B41C78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C3754F1-67FE-F895-4750-2637B427E0B4}"/>
              </a:ext>
            </a:extLst>
          </p:cNvPr>
          <p:cNvSpPr>
            <a:spLocks noGrp="1"/>
          </p:cNvSpPr>
          <p:nvPr>
            <p:ph idx="1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750308" y="1843321"/>
            <a:ext cx="7022592" cy="4806697"/>
          </a:xfrm>
        </p:spPr>
        <p:txBody>
          <a:bodyPr>
            <a:noAutofit/>
          </a:bodyPr>
          <a:lstStyle/>
          <a:p>
            <a:pPr marL="0" indent="0" fontAlgn="ctr">
              <a:buNone/>
            </a:pPr>
            <a:r>
              <a:rPr lang="en-US" sz="900" b="1" dirty="0"/>
              <a:t>Convincing foundations: </a:t>
            </a:r>
          </a:p>
          <a:p>
            <a:pPr fontAlgn="ctr"/>
            <a:r>
              <a:rPr lang="en-US" sz="900" dirty="0"/>
              <a:t>Build a cross-functional team (medical, financial, operational) to strengthen credibility</a:t>
            </a:r>
          </a:p>
          <a:p>
            <a:pPr fontAlgn="ctr"/>
            <a:r>
              <a:rPr lang="en-US" sz="900" dirty="0"/>
              <a:t>Develop a compelling narrative combining patient benefit and medical rationale</a:t>
            </a:r>
          </a:p>
          <a:p>
            <a:pPr fontAlgn="ctr"/>
            <a:r>
              <a:rPr lang="en-US" sz="900" dirty="0"/>
              <a:t>Anticipate concerns of decision makers by conducting pre-pitch interviews and collecting background information on what triggers the other party</a:t>
            </a:r>
          </a:p>
          <a:p>
            <a:pPr fontAlgn="ctr"/>
            <a:r>
              <a:rPr lang="en-US" sz="900" dirty="0"/>
              <a:t>Start with a pilot to demonstrate feasibility and create momentum</a:t>
            </a:r>
            <a:endParaRPr lang="en-US" sz="1200" dirty="0"/>
          </a:p>
          <a:p>
            <a:pPr marL="0" indent="0" fontAlgn="ctr">
              <a:buNone/>
            </a:pPr>
            <a:r>
              <a:rPr lang="en-US" sz="900" b="1" dirty="0"/>
              <a:t>Resistance points to address: </a:t>
            </a:r>
          </a:p>
          <a:p>
            <a:r>
              <a:rPr lang="en-US" sz="900" dirty="0"/>
              <a:t>Perceived complexity → simplify the concept and the messaging</a:t>
            </a:r>
          </a:p>
          <a:p>
            <a:r>
              <a:rPr lang="en-US" sz="900" dirty="0"/>
              <a:t>Unclear problem statement → ensure a shared understanding of the problem at top management level</a:t>
            </a:r>
          </a:p>
          <a:p>
            <a:r>
              <a:rPr lang="en-US" sz="900" dirty="0"/>
              <a:t>Misaligned incentives within hospitals (clinical vs financial priorities) → anticipate and address trade-offs</a:t>
            </a:r>
          </a:p>
          <a:p>
            <a:pPr marL="0" indent="0">
              <a:buNone/>
            </a:pPr>
            <a:r>
              <a:rPr lang="en-US" sz="900" b="1" dirty="0"/>
              <a:t>Critical success factors:</a:t>
            </a:r>
          </a:p>
          <a:p>
            <a:r>
              <a:rPr lang="en-US" sz="900" dirty="0"/>
              <a:t>Focus on the “Why”</a:t>
            </a:r>
          </a:p>
          <a:p>
            <a:pPr lvl="1"/>
            <a:r>
              <a:rPr lang="en-US" sz="900" dirty="0"/>
              <a:t>Shift from “what the project is” to “why it matters”</a:t>
            </a:r>
          </a:p>
          <a:p>
            <a:pPr lvl="1"/>
            <a:r>
              <a:rPr lang="en-US" sz="900" dirty="0"/>
              <a:t>Start your pitch with a clear value proposition, </a:t>
            </a:r>
            <a:br>
              <a:rPr lang="en-US" sz="900" dirty="0"/>
            </a:br>
            <a:r>
              <a:rPr lang="en-US" sz="900" dirty="0"/>
              <a:t>Ex : “The project aims to improve quality of care while being financially beneficial for the hospital.”</a:t>
            </a:r>
          </a:p>
          <a:p>
            <a:pPr lvl="1"/>
            <a:r>
              <a:rPr lang="en-US" sz="900" dirty="0"/>
              <a:t>Only then move to operational details</a:t>
            </a:r>
          </a:p>
          <a:p>
            <a:r>
              <a:rPr lang="en-US" sz="900" dirty="0"/>
              <a:t>Make Value Tangible</a:t>
            </a:r>
          </a:p>
          <a:p>
            <a:pPr lvl="1"/>
            <a:r>
              <a:rPr lang="en-US" sz="900" dirty="0"/>
              <a:t>Clearly highlight benefits for decision-makers (strategic, financial, reputational)</a:t>
            </a:r>
          </a:p>
          <a:p>
            <a:pPr lvl="1"/>
            <a:r>
              <a:rPr lang="en-US" sz="900" dirty="0"/>
              <a:t>Support with concrete building blocks: financial implications, data to be collected, number of patients impacted/expected</a:t>
            </a:r>
          </a:p>
        </p:txBody>
      </p:sp>
    </p:spTree>
    <p:extLst>
      <p:ext uri="{BB962C8B-B14F-4D97-AF65-F5344CB8AC3E}">
        <p14:creationId xmlns:p14="http://schemas.microsoft.com/office/powerpoint/2010/main" val="15598378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Editorial">
  <a:themeElements>
    <a:clrScheme name="Editorial">
      <a:dk1>
        <a:sysClr val="windowText" lastClr="000000"/>
      </a:dk1>
      <a:lt1>
        <a:sysClr val="window" lastClr="FFFFFF"/>
      </a:lt1>
      <a:dk2>
        <a:srgbClr val="171717"/>
      </a:dk2>
      <a:lt2>
        <a:srgbClr val="F7F6F3"/>
      </a:lt2>
      <a:accent1>
        <a:srgbClr val="C8350F"/>
      </a:accent1>
      <a:accent2>
        <a:srgbClr val="B6A992"/>
      </a:accent2>
      <a:accent3>
        <a:srgbClr val="D59A6D"/>
      </a:accent3>
      <a:accent4>
        <a:srgbClr val="C7793D"/>
      </a:accent4>
      <a:accent5>
        <a:srgbClr val="DB8464"/>
      </a:accent5>
      <a:accent6>
        <a:srgbClr val="3F7699"/>
      </a:accent6>
      <a:hlink>
        <a:srgbClr val="C8350F"/>
      </a:hlink>
      <a:folHlink>
        <a:srgbClr val="DB8464"/>
      </a:folHlink>
    </a:clrScheme>
    <a:fontScheme name="Custom 22">
      <a:majorFont>
        <a:latin typeface="Haettenschweiler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ditorial" id="{A923440E-1285-45C1-B66B-8630BD70D041}" vid="{F02A544F-3BB0-402C-9DE1-17A1995AA5F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D9CAD9F80CED547A8E8A31751280856" ma:contentTypeVersion="18" ma:contentTypeDescription="Ein neues Dokument erstellen." ma:contentTypeScope="" ma:versionID="896a0d9397092f6e7325f38eeb6e83cc">
  <xsd:schema xmlns:xsd="http://www.w3.org/2001/XMLSchema" xmlns:xs="http://www.w3.org/2001/XMLSchema" xmlns:p="http://schemas.microsoft.com/office/2006/metadata/properties" xmlns:ns2="6a629e0d-52f2-481a-b20a-1c5597146415" xmlns:ns3="a9ddd38a-8832-49dd-a9a9-96d08ff33653" targetNamespace="http://schemas.microsoft.com/office/2006/metadata/properties" ma:root="true" ma:fieldsID="5e0f80f14eb70e9605778e502bf4659e" ns2:_="" ns3:_="">
    <xsd:import namespace="6a629e0d-52f2-481a-b20a-1c5597146415"/>
    <xsd:import namespace="a9ddd38a-8832-49dd-a9a9-96d08ff336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OCR" minOccurs="0"/>
                <xsd:element ref="ns2:MediaServiceSearchProperties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629e0d-52f2-481a-b20a-1c55971464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Bildmarkierungen" ma:readOnly="false" ma:fieldId="{5cf76f15-5ced-4ddc-b409-7134ff3c332f}" ma:taxonomyMulti="true" ma:sspId="cfa3b8a4-dafb-453c-b075-c9c90a76e8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ddd38a-8832-49dd-a9a9-96d08ff336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b0cd73a-ed73-4b2f-bc9c-d6a2484bd835}" ma:internalName="TaxCatchAll" ma:showField="CatchAllData" ma:web="a9ddd38a-8832-49dd-a9a9-96d08ff336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a629e0d-52f2-481a-b20a-1c5597146415">
      <Terms xmlns="http://schemas.microsoft.com/office/infopath/2007/PartnerControls"/>
    </lcf76f155ced4ddcb4097134ff3c332f>
    <TaxCatchAll xmlns="a9ddd38a-8832-49dd-a9a9-96d08ff336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1C3FBE-9334-464C-BDAE-730FFFBC5384}"/>
</file>

<file path=customXml/itemProps2.xml><?xml version="1.0" encoding="utf-8"?>
<ds:datastoreItem xmlns:ds="http://schemas.openxmlformats.org/officeDocument/2006/customXml" ds:itemID="{7E290FCD-C135-42EC-95FB-443607FD7F20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dcmitype/"/>
    <ds:schemaRef ds:uri="http://schemas.microsoft.com/office/2006/metadata/properties"/>
    <ds:schemaRef ds:uri="3633f753-47c8-458e-88af-d198e76679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585CEA0-7F4D-4498-B245-EFAE2EC8F4B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</Words>
  <Application>Microsoft Office PowerPoint</Application>
  <PresentationFormat>Breitbild</PresentationFormat>
  <Paragraphs>31</Paragraphs>
  <Slides>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8" baseType="lpstr">
      <vt:lpstr>Arial</vt:lpstr>
      <vt:lpstr>Calibri</vt:lpstr>
      <vt:lpstr>Haettenschweiler</vt:lpstr>
      <vt:lpstr>Trade Gothic Next Light</vt:lpstr>
      <vt:lpstr>Editorial</vt:lpstr>
      <vt:lpstr>Aligning Stakeholders’ Interests Around Value-Based Healthcare Projects :  A Role‑Play Experience </vt:lpstr>
      <vt:lpstr>Conclusion and Insights</vt:lpstr>
      <vt:lpstr>How to make Project Valuable for Stakeholders?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galesnec@groupemutuel.ch</dc:creator>
  <cp:lastModifiedBy>Claire Galesne</cp:lastModifiedBy>
  <cp:revision>1</cp:revision>
  <dcterms:modified xsi:type="dcterms:W3CDTF">2026-06-30T15:11:53Z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0x0101009D9CAD9F80CED547A8E8A31751280856</vt:lpwstr>
  </property>
  <property fmtid="{D5CDD505-2E9C-101B-9397-08002B2CF9AE}" pid="3" name="MediaServiceImageTags">
    <vt:lpwstr/>
  </property>
</Properties>
</file>